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61" r:id="rId3"/>
  </p:sldMasterIdLst>
  <p:notesMasterIdLst>
    <p:notesMasterId r:id="rId40"/>
  </p:notesMasterIdLst>
  <p:sldIdLst>
    <p:sldId id="346" r:id="rId4"/>
    <p:sldId id="347" r:id="rId5"/>
    <p:sldId id="348" r:id="rId6"/>
    <p:sldId id="349" r:id="rId7"/>
    <p:sldId id="350" r:id="rId8"/>
    <p:sldId id="351" r:id="rId9"/>
    <p:sldId id="352" r:id="rId10"/>
    <p:sldId id="353" r:id="rId11"/>
    <p:sldId id="354" r:id="rId12"/>
    <p:sldId id="355" r:id="rId13"/>
    <p:sldId id="356" r:id="rId14"/>
    <p:sldId id="357" r:id="rId15"/>
    <p:sldId id="358" r:id="rId16"/>
    <p:sldId id="359" r:id="rId17"/>
    <p:sldId id="361" r:id="rId18"/>
    <p:sldId id="362" r:id="rId19"/>
    <p:sldId id="363" r:id="rId20"/>
    <p:sldId id="364" r:id="rId21"/>
    <p:sldId id="365" r:id="rId22"/>
    <p:sldId id="366" r:id="rId23"/>
    <p:sldId id="367" r:id="rId24"/>
    <p:sldId id="368" r:id="rId25"/>
    <p:sldId id="369" r:id="rId26"/>
    <p:sldId id="370" r:id="rId27"/>
    <p:sldId id="371" r:id="rId28"/>
    <p:sldId id="372" r:id="rId29"/>
    <p:sldId id="373" r:id="rId30"/>
    <p:sldId id="374" r:id="rId31"/>
    <p:sldId id="375" r:id="rId32"/>
    <p:sldId id="376" r:id="rId33"/>
    <p:sldId id="377" r:id="rId34"/>
    <p:sldId id="378" r:id="rId35"/>
    <p:sldId id="379" r:id="rId36"/>
    <p:sldId id="380" r:id="rId37"/>
    <p:sldId id="381" r:id="rId38"/>
    <p:sldId id="382" r:id="rId3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00FF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C00"/>
    <a:srgbClr val="531EBC"/>
    <a:srgbClr val="AC629C"/>
    <a:srgbClr val="DCD032"/>
    <a:srgbClr val="FF0066"/>
    <a:srgbClr val="FFFF99"/>
    <a:srgbClr val="84EEFC"/>
    <a:srgbClr val="CC9900"/>
    <a:srgbClr val="6600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7698" autoAdjust="0"/>
  </p:normalViewPr>
  <p:slideViewPr>
    <p:cSldViewPr>
      <p:cViewPr>
        <p:scale>
          <a:sx n="60" d="100"/>
          <a:sy n="60" d="100"/>
        </p:scale>
        <p:origin x="-708" y="-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0"/>
    </p:cViewPr>
  </p:sorterViewPr>
  <p:notesViewPr>
    <p:cSldViewPr>
      <p:cViewPr varScale="1">
        <p:scale>
          <a:sx n="53" d="100"/>
          <a:sy n="53" d="100"/>
        </p:scale>
        <p:origin x="-2563" y="-67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E21F73-B066-4209-A864-9F2DFC5FDF40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1FE761E-4BCF-4F03-A3B8-825A2F5766D0}">
      <dgm:prSet phldrT="[Testo]"/>
      <dgm:spPr/>
      <dgm:t>
        <a:bodyPr/>
        <a:lstStyle/>
        <a:p>
          <a:r>
            <a:rPr lang="it-IT" dirty="0" smtClean="0"/>
            <a:t>1- Orientarsi nel Tempo</a:t>
          </a:r>
          <a:endParaRPr lang="it-IT" dirty="0"/>
        </a:p>
      </dgm:t>
    </dgm:pt>
    <dgm:pt modelId="{0EB84C73-F4B9-4816-A723-B119F573C432}" type="parTrans" cxnId="{5CE7BAA3-B4BD-4935-A565-C319CCD1AB0F}">
      <dgm:prSet/>
      <dgm:spPr/>
      <dgm:t>
        <a:bodyPr/>
        <a:lstStyle/>
        <a:p>
          <a:endParaRPr lang="it-IT"/>
        </a:p>
      </dgm:t>
    </dgm:pt>
    <dgm:pt modelId="{1EB95BF8-0E52-4C2A-9502-324DC7486285}" type="sibTrans" cxnId="{5CE7BAA3-B4BD-4935-A565-C319CCD1AB0F}">
      <dgm:prSet/>
      <dgm:spPr/>
      <dgm:t>
        <a:bodyPr/>
        <a:lstStyle/>
        <a:p>
          <a:endParaRPr lang="it-IT"/>
        </a:p>
      </dgm:t>
    </dgm:pt>
    <dgm:pt modelId="{193C9BE4-C982-4745-874F-B372A77E2AF1}">
      <dgm:prSet phldrT="[Testo]" custT="1"/>
      <dgm:spPr/>
      <dgm:t>
        <a:bodyPr/>
        <a:lstStyle/>
        <a:p>
          <a:r>
            <a:rPr lang="it-IT" sz="2400" dirty="0" smtClean="0"/>
            <a:t>Percezione </a:t>
          </a:r>
        </a:p>
        <a:p>
          <a:r>
            <a:rPr lang="it-IT" sz="2400" dirty="0" smtClean="0"/>
            <a:t>biologica</a:t>
          </a:r>
          <a:endParaRPr lang="it-IT" sz="2400" dirty="0"/>
        </a:p>
      </dgm:t>
    </dgm:pt>
    <dgm:pt modelId="{3C27C09C-9557-4C5B-8586-76264E1BED36}" type="parTrans" cxnId="{1274C389-2346-48BF-A146-E1952C42B43D}">
      <dgm:prSet/>
      <dgm:spPr/>
      <dgm:t>
        <a:bodyPr/>
        <a:lstStyle/>
        <a:p>
          <a:endParaRPr lang="it-IT"/>
        </a:p>
      </dgm:t>
    </dgm:pt>
    <dgm:pt modelId="{7BDF288D-1081-4456-B100-207175065FBB}" type="sibTrans" cxnId="{1274C389-2346-48BF-A146-E1952C42B43D}">
      <dgm:prSet/>
      <dgm:spPr/>
      <dgm:t>
        <a:bodyPr/>
        <a:lstStyle/>
        <a:p>
          <a:endParaRPr lang="it-IT"/>
        </a:p>
      </dgm:t>
    </dgm:pt>
    <dgm:pt modelId="{866F1E99-301E-4C1F-8D2A-4A713FCF2FD1}">
      <dgm:prSet phldrT="[Testo]"/>
      <dgm:spPr/>
      <dgm:t>
        <a:bodyPr/>
        <a:lstStyle/>
        <a:p>
          <a:r>
            <a:rPr lang="it-IT" dirty="0" smtClean="0"/>
            <a:t>Orizzonte temporale</a:t>
          </a:r>
          <a:endParaRPr lang="it-IT" dirty="0"/>
        </a:p>
      </dgm:t>
    </dgm:pt>
    <dgm:pt modelId="{9D29B0C6-AE73-4446-A732-A562C5CB832F}" type="parTrans" cxnId="{DCD2DDED-EE81-4CF1-9F54-BC4F6EBB0D7D}">
      <dgm:prSet/>
      <dgm:spPr/>
      <dgm:t>
        <a:bodyPr/>
        <a:lstStyle/>
        <a:p>
          <a:endParaRPr lang="it-IT"/>
        </a:p>
      </dgm:t>
    </dgm:pt>
    <dgm:pt modelId="{07202C45-71C8-4BEC-A93D-69B943C26DA0}" type="sibTrans" cxnId="{DCD2DDED-EE81-4CF1-9F54-BC4F6EBB0D7D}">
      <dgm:prSet/>
      <dgm:spPr/>
      <dgm:t>
        <a:bodyPr/>
        <a:lstStyle/>
        <a:p>
          <a:endParaRPr lang="it-IT"/>
        </a:p>
      </dgm:t>
    </dgm:pt>
    <dgm:pt modelId="{55423C0A-C8AB-4689-80D7-130086EDA502}">
      <dgm:prSet phldrT="[Testo]" custT="1"/>
      <dgm:spPr/>
      <dgm:t>
        <a:bodyPr/>
        <a:lstStyle/>
        <a:p>
          <a:r>
            <a:rPr lang="it-IT" sz="2400" dirty="0" smtClean="0"/>
            <a:t>Percezione psicologica</a:t>
          </a:r>
          <a:endParaRPr lang="it-IT" sz="2400" dirty="0"/>
        </a:p>
      </dgm:t>
    </dgm:pt>
    <dgm:pt modelId="{C83F8CA6-7B10-48D9-9EF8-DB2CB51FA2AA}" type="parTrans" cxnId="{6923986A-21A3-4605-9C0A-E110F52F22F0}">
      <dgm:prSet/>
      <dgm:spPr/>
      <dgm:t>
        <a:bodyPr/>
        <a:lstStyle/>
        <a:p>
          <a:endParaRPr lang="it-IT"/>
        </a:p>
      </dgm:t>
    </dgm:pt>
    <dgm:pt modelId="{4FA31BC6-13A5-49F8-A297-C478BD702B11}" type="sibTrans" cxnId="{6923986A-21A3-4605-9C0A-E110F52F22F0}">
      <dgm:prSet/>
      <dgm:spPr/>
      <dgm:t>
        <a:bodyPr/>
        <a:lstStyle/>
        <a:p>
          <a:endParaRPr lang="it-IT"/>
        </a:p>
      </dgm:t>
    </dgm:pt>
    <dgm:pt modelId="{D664E2C3-1289-479F-9433-44E495EE8159}">
      <dgm:prSet phldrT="[Testo]" custT="1"/>
      <dgm:spPr/>
      <dgm:t>
        <a:bodyPr/>
        <a:lstStyle/>
        <a:p>
          <a:r>
            <a:rPr lang="it-IT" sz="2400" dirty="0" smtClean="0"/>
            <a:t>Coordinate cognitive</a:t>
          </a:r>
          <a:endParaRPr lang="it-IT" sz="2400" dirty="0"/>
        </a:p>
      </dgm:t>
    </dgm:pt>
    <dgm:pt modelId="{EFF1A247-2FB4-425B-8EDF-5691F2FAB021}" type="parTrans" cxnId="{7A237FFB-06F9-4FC3-BA84-541E3A311229}">
      <dgm:prSet/>
      <dgm:spPr/>
      <dgm:t>
        <a:bodyPr/>
        <a:lstStyle/>
        <a:p>
          <a:endParaRPr lang="it-IT"/>
        </a:p>
      </dgm:t>
    </dgm:pt>
    <dgm:pt modelId="{D2C5143B-4992-41AA-885C-0006EF5C958A}" type="sibTrans" cxnId="{7A237FFB-06F9-4FC3-BA84-541E3A311229}">
      <dgm:prSet/>
      <dgm:spPr/>
      <dgm:t>
        <a:bodyPr/>
        <a:lstStyle/>
        <a:p>
          <a:endParaRPr lang="it-IT"/>
        </a:p>
      </dgm:t>
    </dgm:pt>
    <dgm:pt modelId="{2DB5757D-E5A0-4BBE-8E2E-ECA3BD4F4C14}">
      <dgm:prSet phldrT="[Testo]"/>
      <dgm:spPr/>
      <dgm:t>
        <a:bodyPr/>
        <a:lstStyle/>
        <a:p>
          <a:r>
            <a:rPr lang="it-IT" dirty="0" smtClean="0"/>
            <a:t>Valutazione </a:t>
          </a:r>
        </a:p>
        <a:p>
          <a:r>
            <a:rPr lang="it-IT" dirty="0" smtClean="0"/>
            <a:t>della durata</a:t>
          </a:r>
          <a:endParaRPr lang="it-IT" dirty="0"/>
        </a:p>
      </dgm:t>
    </dgm:pt>
    <dgm:pt modelId="{2635D378-947A-4EEA-A762-B164921024EB}" type="parTrans" cxnId="{03EFFF0D-C56B-4340-98D6-4B0684DAAA8F}">
      <dgm:prSet/>
      <dgm:spPr/>
      <dgm:t>
        <a:bodyPr/>
        <a:lstStyle/>
        <a:p>
          <a:endParaRPr lang="it-IT"/>
        </a:p>
      </dgm:t>
    </dgm:pt>
    <dgm:pt modelId="{442CBB50-1C60-416A-868E-BA4A11C95DBF}" type="sibTrans" cxnId="{03EFFF0D-C56B-4340-98D6-4B0684DAAA8F}">
      <dgm:prSet/>
      <dgm:spPr/>
      <dgm:t>
        <a:bodyPr/>
        <a:lstStyle/>
        <a:p>
          <a:endParaRPr lang="it-IT"/>
        </a:p>
      </dgm:t>
    </dgm:pt>
    <dgm:pt modelId="{6F648135-FA0A-46FA-A0B8-3A70F6A14F96}">
      <dgm:prSet phldrT="[Testo]"/>
      <dgm:spPr/>
      <dgm:t>
        <a:bodyPr/>
        <a:lstStyle/>
        <a:p>
          <a:r>
            <a:rPr lang="it-IT" dirty="0" smtClean="0"/>
            <a:t>Nozione di  Tempo</a:t>
          </a:r>
          <a:endParaRPr lang="it-IT" dirty="0"/>
        </a:p>
      </dgm:t>
    </dgm:pt>
    <dgm:pt modelId="{979692EA-52F7-4C03-8F51-76B7D4B44300}" type="parTrans" cxnId="{F897E517-1A32-4155-A649-7E8F6E965793}">
      <dgm:prSet/>
      <dgm:spPr/>
      <dgm:t>
        <a:bodyPr/>
        <a:lstStyle/>
        <a:p>
          <a:endParaRPr lang="it-IT"/>
        </a:p>
      </dgm:t>
    </dgm:pt>
    <dgm:pt modelId="{B5E46F7D-1CD6-41BA-B27A-10992931A1CD}" type="sibTrans" cxnId="{F897E517-1A32-4155-A649-7E8F6E965793}">
      <dgm:prSet/>
      <dgm:spPr/>
      <dgm:t>
        <a:bodyPr/>
        <a:lstStyle/>
        <a:p>
          <a:endParaRPr lang="it-IT"/>
        </a:p>
      </dgm:t>
    </dgm:pt>
    <dgm:pt modelId="{19B49C1D-5555-4158-9A2B-E636556517FE}" type="pres">
      <dgm:prSet presAssocID="{2CE21F73-B066-4209-A864-9F2DFC5FDF4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58B1FC7C-1641-4737-90D8-D9552E606092}" type="pres">
      <dgm:prSet presAssocID="{81FE761E-4BCF-4F03-A3B8-825A2F5766D0}" presName="vertOne" presStyleCnt="0"/>
      <dgm:spPr/>
    </dgm:pt>
    <dgm:pt modelId="{B4513B06-F514-4019-8D16-65C87136488D}" type="pres">
      <dgm:prSet presAssocID="{81FE761E-4BCF-4F03-A3B8-825A2F5766D0}" presName="txOne" presStyleLbl="node0" presStyleIdx="0" presStyleCnt="1" custLinFactNeighborX="-403" custLinFactNeighborY="-38226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AF3AA207-FF44-42E7-BAD5-447AD7FF0018}" type="pres">
      <dgm:prSet presAssocID="{81FE761E-4BCF-4F03-A3B8-825A2F5766D0}" presName="parTransOne" presStyleCnt="0"/>
      <dgm:spPr/>
    </dgm:pt>
    <dgm:pt modelId="{885AA709-03CA-4746-8188-2F1D569EF387}" type="pres">
      <dgm:prSet presAssocID="{81FE761E-4BCF-4F03-A3B8-825A2F5766D0}" presName="horzOne" presStyleCnt="0"/>
      <dgm:spPr/>
    </dgm:pt>
    <dgm:pt modelId="{7E563378-D007-45E9-8D19-14500823B068}" type="pres">
      <dgm:prSet presAssocID="{193C9BE4-C982-4745-874F-B372A77E2AF1}" presName="vertTwo" presStyleCnt="0"/>
      <dgm:spPr/>
    </dgm:pt>
    <dgm:pt modelId="{BC73BBAF-9714-4F3F-952F-59BD6BA8F8EF}" type="pres">
      <dgm:prSet presAssocID="{193C9BE4-C982-4745-874F-B372A77E2AF1}" presName="txTwo" presStyleLbl="node2" presStyleIdx="0" presStyleCnt="2" custScaleX="38072" custLinFactNeighborX="-20787" custLinFactNeighborY="17964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9152E035-9CA3-43FD-BB5C-EB1A76079657}" type="pres">
      <dgm:prSet presAssocID="{193C9BE4-C982-4745-874F-B372A77E2AF1}" presName="parTransTwo" presStyleCnt="0"/>
      <dgm:spPr/>
    </dgm:pt>
    <dgm:pt modelId="{2DA294AE-E20F-43A8-ACD4-2138951F1B60}" type="pres">
      <dgm:prSet presAssocID="{193C9BE4-C982-4745-874F-B372A77E2AF1}" presName="horzTwo" presStyleCnt="0"/>
      <dgm:spPr/>
    </dgm:pt>
    <dgm:pt modelId="{5FA64752-D842-4810-A9B5-D830CCDCB6CC}" type="pres">
      <dgm:prSet presAssocID="{866F1E99-301E-4C1F-8D2A-4A713FCF2FD1}" presName="vertThree" presStyleCnt="0"/>
      <dgm:spPr/>
    </dgm:pt>
    <dgm:pt modelId="{E731F779-4F01-48DA-8460-3FC90746C095}" type="pres">
      <dgm:prSet presAssocID="{866F1E99-301E-4C1F-8D2A-4A713FCF2FD1}" presName="txThree" presStyleLbl="node3" presStyleIdx="0" presStyleCnt="4" custScaleX="24858" custLinFactNeighborX="90135" custLinFactNeighborY="-148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888853A5-7D90-48FB-858B-722914E3CF73}" type="pres">
      <dgm:prSet presAssocID="{866F1E99-301E-4C1F-8D2A-4A713FCF2FD1}" presName="horzThree" presStyleCnt="0"/>
      <dgm:spPr/>
    </dgm:pt>
    <dgm:pt modelId="{B8DE2CDE-93B1-4EC1-A14F-D59ED7849442}" type="pres">
      <dgm:prSet presAssocID="{07202C45-71C8-4BEC-A93D-69B943C26DA0}" presName="sibSpaceThree" presStyleCnt="0"/>
      <dgm:spPr/>
    </dgm:pt>
    <dgm:pt modelId="{E76B57C3-FE05-4F37-BD56-AFF7762BA27D}" type="pres">
      <dgm:prSet presAssocID="{2DB5757D-E5A0-4BBE-8E2E-ECA3BD4F4C14}" presName="vertThree" presStyleCnt="0"/>
      <dgm:spPr/>
    </dgm:pt>
    <dgm:pt modelId="{435B1D69-7272-4DAB-8CEC-80DDC7E1F6C4}" type="pres">
      <dgm:prSet presAssocID="{2DB5757D-E5A0-4BBE-8E2E-ECA3BD4F4C14}" presName="txThree" presStyleLbl="node3" presStyleIdx="1" presStyleCnt="4" custScaleX="24945" custLinFactNeighborX="89226" custLinFactNeighborY="-148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AD57F6D2-F5A2-4435-A26B-3FF947F45AC9}" type="pres">
      <dgm:prSet presAssocID="{2DB5757D-E5A0-4BBE-8E2E-ECA3BD4F4C14}" presName="horzThree" presStyleCnt="0"/>
      <dgm:spPr/>
    </dgm:pt>
    <dgm:pt modelId="{9C4A5F4E-E591-4D83-B53F-B0674CC99677}" type="pres">
      <dgm:prSet presAssocID="{442CBB50-1C60-416A-868E-BA4A11C95DBF}" presName="sibSpaceThree" presStyleCnt="0"/>
      <dgm:spPr/>
    </dgm:pt>
    <dgm:pt modelId="{235E921C-7AD4-4929-8F2B-824A94E328F9}" type="pres">
      <dgm:prSet presAssocID="{6F648135-FA0A-46FA-A0B8-3A70F6A14F96}" presName="vertThree" presStyleCnt="0"/>
      <dgm:spPr/>
    </dgm:pt>
    <dgm:pt modelId="{9DD8F865-B4A2-47F8-9515-60E38BC4E9A6}" type="pres">
      <dgm:prSet presAssocID="{6F648135-FA0A-46FA-A0B8-3A70F6A14F96}" presName="txThree" presStyleLbl="node3" presStyleIdx="2" presStyleCnt="4" custScaleX="23703" custLinFactNeighborX="88231" custLinFactNeighborY="-148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51E2469-DAA9-4E24-A18D-44F878DD27F1}" type="pres">
      <dgm:prSet presAssocID="{6F648135-FA0A-46FA-A0B8-3A70F6A14F96}" presName="horzThree" presStyleCnt="0"/>
      <dgm:spPr/>
    </dgm:pt>
    <dgm:pt modelId="{3B718987-B8EF-4B55-AABF-5435A9FC94C6}" type="pres">
      <dgm:prSet presAssocID="{7BDF288D-1081-4456-B100-207175065FBB}" presName="sibSpaceTwo" presStyleCnt="0"/>
      <dgm:spPr/>
    </dgm:pt>
    <dgm:pt modelId="{A67C1E99-11DD-4C46-B5FE-EF069A6E1D2E}" type="pres">
      <dgm:prSet presAssocID="{55423C0A-C8AB-4689-80D7-130086EDA502}" presName="vertTwo" presStyleCnt="0"/>
      <dgm:spPr/>
    </dgm:pt>
    <dgm:pt modelId="{455CC615-8774-4E5C-8F92-D84FB9652650}" type="pres">
      <dgm:prSet presAssocID="{55423C0A-C8AB-4689-80D7-130086EDA502}" presName="txTwo" presStyleLbl="node2" presStyleIdx="1" presStyleCnt="2" custScaleX="41485" custLinFactNeighborX="-65894" custLinFactNeighborY="17964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316BE27A-B473-4FCF-952F-96E72B784B9D}" type="pres">
      <dgm:prSet presAssocID="{55423C0A-C8AB-4689-80D7-130086EDA502}" presName="parTransTwo" presStyleCnt="0"/>
      <dgm:spPr/>
    </dgm:pt>
    <dgm:pt modelId="{AF376B79-94B6-4E14-BC20-C3FDE66DAB0B}" type="pres">
      <dgm:prSet presAssocID="{55423C0A-C8AB-4689-80D7-130086EDA502}" presName="horzTwo" presStyleCnt="0"/>
      <dgm:spPr/>
    </dgm:pt>
    <dgm:pt modelId="{1227E64C-B71C-47D4-B6AD-4D2A1FE31D60}" type="pres">
      <dgm:prSet presAssocID="{D664E2C3-1289-479F-9433-44E495EE8159}" presName="vertThree" presStyleCnt="0"/>
      <dgm:spPr/>
    </dgm:pt>
    <dgm:pt modelId="{0602B259-861B-4D48-9353-6D18945F560D}" type="pres">
      <dgm:prSet presAssocID="{D664E2C3-1289-479F-9433-44E495EE8159}" presName="txThree" presStyleLbl="node3" presStyleIdx="3" presStyleCnt="4" custScaleX="81074" custLinFactY="-9739" custLinFactNeighborX="-444" custLinFactNeighborY="-10000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062624D6-ACBD-41E0-B671-F449AECA4844}" type="pres">
      <dgm:prSet presAssocID="{D664E2C3-1289-479F-9433-44E495EE8159}" presName="horzThree" presStyleCnt="0"/>
      <dgm:spPr/>
    </dgm:pt>
  </dgm:ptLst>
  <dgm:cxnLst>
    <dgm:cxn modelId="{6923986A-21A3-4605-9C0A-E110F52F22F0}" srcId="{81FE761E-4BCF-4F03-A3B8-825A2F5766D0}" destId="{55423C0A-C8AB-4689-80D7-130086EDA502}" srcOrd="1" destOrd="0" parTransId="{C83F8CA6-7B10-48D9-9EF8-DB2CB51FA2AA}" sibTransId="{4FA31BC6-13A5-49F8-A297-C478BD702B11}"/>
    <dgm:cxn modelId="{9118452D-99FB-4407-A835-0ACC60527DBB}" type="presOf" srcId="{55423C0A-C8AB-4689-80D7-130086EDA502}" destId="{455CC615-8774-4E5C-8F92-D84FB9652650}" srcOrd="0" destOrd="0" presId="urn:microsoft.com/office/officeart/2005/8/layout/hierarchy4"/>
    <dgm:cxn modelId="{C324625C-1089-4D43-8991-5C21D026F792}" type="presOf" srcId="{D664E2C3-1289-479F-9433-44E495EE8159}" destId="{0602B259-861B-4D48-9353-6D18945F560D}" srcOrd="0" destOrd="0" presId="urn:microsoft.com/office/officeart/2005/8/layout/hierarchy4"/>
    <dgm:cxn modelId="{7A237FFB-06F9-4FC3-BA84-541E3A311229}" srcId="{55423C0A-C8AB-4689-80D7-130086EDA502}" destId="{D664E2C3-1289-479F-9433-44E495EE8159}" srcOrd="0" destOrd="0" parTransId="{EFF1A247-2FB4-425B-8EDF-5691F2FAB021}" sibTransId="{D2C5143B-4992-41AA-885C-0006EF5C958A}"/>
    <dgm:cxn modelId="{E91599BE-3EA2-4680-B769-64C527871834}" type="presOf" srcId="{193C9BE4-C982-4745-874F-B372A77E2AF1}" destId="{BC73BBAF-9714-4F3F-952F-59BD6BA8F8EF}" srcOrd="0" destOrd="0" presId="urn:microsoft.com/office/officeart/2005/8/layout/hierarchy4"/>
    <dgm:cxn modelId="{27626C49-EE43-4773-923E-CA8A62F9928A}" type="presOf" srcId="{81FE761E-4BCF-4F03-A3B8-825A2F5766D0}" destId="{B4513B06-F514-4019-8D16-65C87136488D}" srcOrd="0" destOrd="0" presId="urn:microsoft.com/office/officeart/2005/8/layout/hierarchy4"/>
    <dgm:cxn modelId="{05A9D892-5307-4F4B-8911-D942D83421B2}" type="presOf" srcId="{866F1E99-301E-4C1F-8D2A-4A713FCF2FD1}" destId="{E731F779-4F01-48DA-8460-3FC90746C095}" srcOrd="0" destOrd="0" presId="urn:microsoft.com/office/officeart/2005/8/layout/hierarchy4"/>
    <dgm:cxn modelId="{F897E517-1A32-4155-A649-7E8F6E965793}" srcId="{193C9BE4-C982-4745-874F-B372A77E2AF1}" destId="{6F648135-FA0A-46FA-A0B8-3A70F6A14F96}" srcOrd="2" destOrd="0" parTransId="{979692EA-52F7-4C03-8F51-76B7D4B44300}" sibTransId="{B5E46F7D-1CD6-41BA-B27A-10992931A1CD}"/>
    <dgm:cxn modelId="{B20DF56E-53B9-4790-9AB2-DDA4AB745E24}" type="presOf" srcId="{2CE21F73-B066-4209-A864-9F2DFC5FDF40}" destId="{19B49C1D-5555-4158-9A2B-E636556517FE}" srcOrd="0" destOrd="0" presId="urn:microsoft.com/office/officeart/2005/8/layout/hierarchy4"/>
    <dgm:cxn modelId="{03EFFF0D-C56B-4340-98D6-4B0684DAAA8F}" srcId="{193C9BE4-C982-4745-874F-B372A77E2AF1}" destId="{2DB5757D-E5A0-4BBE-8E2E-ECA3BD4F4C14}" srcOrd="1" destOrd="0" parTransId="{2635D378-947A-4EEA-A762-B164921024EB}" sibTransId="{442CBB50-1C60-416A-868E-BA4A11C95DBF}"/>
    <dgm:cxn modelId="{5CE7BAA3-B4BD-4935-A565-C319CCD1AB0F}" srcId="{2CE21F73-B066-4209-A864-9F2DFC5FDF40}" destId="{81FE761E-4BCF-4F03-A3B8-825A2F5766D0}" srcOrd="0" destOrd="0" parTransId="{0EB84C73-F4B9-4816-A723-B119F573C432}" sibTransId="{1EB95BF8-0E52-4C2A-9502-324DC7486285}"/>
    <dgm:cxn modelId="{05D3B8D7-868F-421F-B1F5-EE9D9F149399}" type="presOf" srcId="{6F648135-FA0A-46FA-A0B8-3A70F6A14F96}" destId="{9DD8F865-B4A2-47F8-9515-60E38BC4E9A6}" srcOrd="0" destOrd="0" presId="urn:microsoft.com/office/officeart/2005/8/layout/hierarchy4"/>
    <dgm:cxn modelId="{DCD2DDED-EE81-4CF1-9F54-BC4F6EBB0D7D}" srcId="{193C9BE4-C982-4745-874F-B372A77E2AF1}" destId="{866F1E99-301E-4C1F-8D2A-4A713FCF2FD1}" srcOrd="0" destOrd="0" parTransId="{9D29B0C6-AE73-4446-A732-A562C5CB832F}" sibTransId="{07202C45-71C8-4BEC-A93D-69B943C26DA0}"/>
    <dgm:cxn modelId="{23E80E9F-9A5A-40D8-AD47-BAF90B7242A3}" type="presOf" srcId="{2DB5757D-E5A0-4BBE-8E2E-ECA3BD4F4C14}" destId="{435B1D69-7272-4DAB-8CEC-80DDC7E1F6C4}" srcOrd="0" destOrd="0" presId="urn:microsoft.com/office/officeart/2005/8/layout/hierarchy4"/>
    <dgm:cxn modelId="{1274C389-2346-48BF-A146-E1952C42B43D}" srcId="{81FE761E-4BCF-4F03-A3B8-825A2F5766D0}" destId="{193C9BE4-C982-4745-874F-B372A77E2AF1}" srcOrd="0" destOrd="0" parTransId="{3C27C09C-9557-4C5B-8586-76264E1BED36}" sibTransId="{7BDF288D-1081-4456-B100-207175065FBB}"/>
    <dgm:cxn modelId="{62268054-527A-4022-B11D-C5285DEF769D}" type="presParOf" srcId="{19B49C1D-5555-4158-9A2B-E636556517FE}" destId="{58B1FC7C-1641-4737-90D8-D9552E606092}" srcOrd="0" destOrd="0" presId="urn:microsoft.com/office/officeart/2005/8/layout/hierarchy4"/>
    <dgm:cxn modelId="{BAEA2913-9AD4-4AC7-81C8-0C3425ED2750}" type="presParOf" srcId="{58B1FC7C-1641-4737-90D8-D9552E606092}" destId="{B4513B06-F514-4019-8D16-65C87136488D}" srcOrd="0" destOrd="0" presId="urn:microsoft.com/office/officeart/2005/8/layout/hierarchy4"/>
    <dgm:cxn modelId="{6774D7CD-1D91-451B-9305-AA0B0EC2338C}" type="presParOf" srcId="{58B1FC7C-1641-4737-90D8-D9552E606092}" destId="{AF3AA207-FF44-42E7-BAD5-447AD7FF0018}" srcOrd="1" destOrd="0" presId="urn:microsoft.com/office/officeart/2005/8/layout/hierarchy4"/>
    <dgm:cxn modelId="{A48699A2-F5D4-4EC8-82E9-3836C1C6C1AD}" type="presParOf" srcId="{58B1FC7C-1641-4737-90D8-D9552E606092}" destId="{885AA709-03CA-4746-8188-2F1D569EF387}" srcOrd="2" destOrd="0" presId="urn:microsoft.com/office/officeart/2005/8/layout/hierarchy4"/>
    <dgm:cxn modelId="{B5EFE2DF-D42C-4E10-81E1-CB445AF2B0C6}" type="presParOf" srcId="{885AA709-03CA-4746-8188-2F1D569EF387}" destId="{7E563378-D007-45E9-8D19-14500823B068}" srcOrd="0" destOrd="0" presId="urn:microsoft.com/office/officeart/2005/8/layout/hierarchy4"/>
    <dgm:cxn modelId="{53D1AE37-571F-45B7-B74E-89C216D1AFB3}" type="presParOf" srcId="{7E563378-D007-45E9-8D19-14500823B068}" destId="{BC73BBAF-9714-4F3F-952F-59BD6BA8F8EF}" srcOrd="0" destOrd="0" presId="urn:microsoft.com/office/officeart/2005/8/layout/hierarchy4"/>
    <dgm:cxn modelId="{D1D584E6-643A-4B77-8B8F-C078C05DB5C4}" type="presParOf" srcId="{7E563378-D007-45E9-8D19-14500823B068}" destId="{9152E035-9CA3-43FD-BB5C-EB1A76079657}" srcOrd="1" destOrd="0" presId="urn:microsoft.com/office/officeart/2005/8/layout/hierarchy4"/>
    <dgm:cxn modelId="{53664275-E968-401D-A3E2-CF28707F5E8F}" type="presParOf" srcId="{7E563378-D007-45E9-8D19-14500823B068}" destId="{2DA294AE-E20F-43A8-ACD4-2138951F1B60}" srcOrd="2" destOrd="0" presId="urn:microsoft.com/office/officeart/2005/8/layout/hierarchy4"/>
    <dgm:cxn modelId="{CF2E8243-F66E-4527-9650-AFD132757B59}" type="presParOf" srcId="{2DA294AE-E20F-43A8-ACD4-2138951F1B60}" destId="{5FA64752-D842-4810-A9B5-D830CCDCB6CC}" srcOrd="0" destOrd="0" presId="urn:microsoft.com/office/officeart/2005/8/layout/hierarchy4"/>
    <dgm:cxn modelId="{2FD442C5-D8D4-494D-BEF9-580E1A721767}" type="presParOf" srcId="{5FA64752-D842-4810-A9B5-D830CCDCB6CC}" destId="{E731F779-4F01-48DA-8460-3FC90746C095}" srcOrd="0" destOrd="0" presId="urn:microsoft.com/office/officeart/2005/8/layout/hierarchy4"/>
    <dgm:cxn modelId="{57F77BDB-386F-4F1D-A5EB-067858B4AA76}" type="presParOf" srcId="{5FA64752-D842-4810-A9B5-D830CCDCB6CC}" destId="{888853A5-7D90-48FB-858B-722914E3CF73}" srcOrd="1" destOrd="0" presId="urn:microsoft.com/office/officeart/2005/8/layout/hierarchy4"/>
    <dgm:cxn modelId="{FFEEF3C3-962E-4187-A67E-EDCD3C555CB4}" type="presParOf" srcId="{2DA294AE-E20F-43A8-ACD4-2138951F1B60}" destId="{B8DE2CDE-93B1-4EC1-A14F-D59ED7849442}" srcOrd="1" destOrd="0" presId="urn:microsoft.com/office/officeart/2005/8/layout/hierarchy4"/>
    <dgm:cxn modelId="{EE3EDD9C-0B26-4EA2-8965-045E045D903F}" type="presParOf" srcId="{2DA294AE-E20F-43A8-ACD4-2138951F1B60}" destId="{E76B57C3-FE05-4F37-BD56-AFF7762BA27D}" srcOrd="2" destOrd="0" presId="urn:microsoft.com/office/officeart/2005/8/layout/hierarchy4"/>
    <dgm:cxn modelId="{9D114449-59AD-4BDB-85CC-6A0D9BD19156}" type="presParOf" srcId="{E76B57C3-FE05-4F37-BD56-AFF7762BA27D}" destId="{435B1D69-7272-4DAB-8CEC-80DDC7E1F6C4}" srcOrd="0" destOrd="0" presId="urn:microsoft.com/office/officeart/2005/8/layout/hierarchy4"/>
    <dgm:cxn modelId="{7875646D-4907-48B4-923B-F5142BE39DA3}" type="presParOf" srcId="{E76B57C3-FE05-4F37-BD56-AFF7762BA27D}" destId="{AD57F6D2-F5A2-4435-A26B-3FF947F45AC9}" srcOrd="1" destOrd="0" presId="urn:microsoft.com/office/officeart/2005/8/layout/hierarchy4"/>
    <dgm:cxn modelId="{CE23D3A1-7195-4CB2-BB68-859F94FA2595}" type="presParOf" srcId="{2DA294AE-E20F-43A8-ACD4-2138951F1B60}" destId="{9C4A5F4E-E591-4D83-B53F-B0674CC99677}" srcOrd="3" destOrd="0" presId="urn:microsoft.com/office/officeart/2005/8/layout/hierarchy4"/>
    <dgm:cxn modelId="{6E6A718E-FF87-4E54-92E7-A25B3F71D930}" type="presParOf" srcId="{2DA294AE-E20F-43A8-ACD4-2138951F1B60}" destId="{235E921C-7AD4-4929-8F2B-824A94E328F9}" srcOrd="4" destOrd="0" presId="urn:microsoft.com/office/officeart/2005/8/layout/hierarchy4"/>
    <dgm:cxn modelId="{83618690-F6B8-4138-82BE-35FAAE5D71C2}" type="presParOf" srcId="{235E921C-7AD4-4929-8F2B-824A94E328F9}" destId="{9DD8F865-B4A2-47F8-9515-60E38BC4E9A6}" srcOrd="0" destOrd="0" presId="urn:microsoft.com/office/officeart/2005/8/layout/hierarchy4"/>
    <dgm:cxn modelId="{F0EE12CB-F4A6-4CD0-8C4A-ECBDF25DF30D}" type="presParOf" srcId="{235E921C-7AD4-4929-8F2B-824A94E328F9}" destId="{D51E2469-DAA9-4E24-A18D-44F878DD27F1}" srcOrd="1" destOrd="0" presId="urn:microsoft.com/office/officeart/2005/8/layout/hierarchy4"/>
    <dgm:cxn modelId="{4B614B35-9241-4B1D-BDDE-F5AAE781A93A}" type="presParOf" srcId="{885AA709-03CA-4746-8188-2F1D569EF387}" destId="{3B718987-B8EF-4B55-AABF-5435A9FC94C6}" srcOrd="1" destOrd="0" presId="urn:microsoft.com/office/officeart/2005/8/layout/hierarchy4"/>
    <dgm:cxn modelId="{EAB4AA16-D4D9-447C-ABA8-3F2284F6DFDF}" type="presParOf" srcId="{885AA709-03CA-4746-8188-2F1D569EF387}" destId="{A67C1E99-11DD-4C46-B5FE-EF069A6E1D2E}" srcOrd="2" destOrd="0" presId="urn:microsoft.com/office/officeart/2005/8/layout/hierarchy4"/>
    <dgm:cxn modelId="{7D737D7C-476A-4D70-AB99-88C6A264A799}" type="presParOf" srcId="{A67C1E99-11DD-4C46-B5FE-EF069A6E1D2E}" destId="{455CC615-8774-4E5C-8F92-D84FB9652650}" srcOrd="0" destOrd="0" presId="urn:microsoft.com/office/officeart/2005/8/layout/hierarchy4"/>
    <dgm:cxn modelId="{FAB588F8-B1F3-4758-B80B-89246BA17702}" type="presParOf" srcId="{A67C1E99-11DD-4C46-B5FE-EF069A6E1D2E}" destId="{316BE27A-B473-4FCF-952F-96E72B784B9D}" srcOrd="1" destOrd="0" presId="urn:microsoft.com/office/officeart/2005/8/layout/hierarchy4"/>
    <dgm:cxn modelId="{54B5F888-AD56-4401-AFB6-6FD7A6A94BC6}" type="presParOf" srcId="{A67C1E99-11DD-4C46-B5FE-EF069A6E1D2E}" destId="{AF376B79-94B6-4E14-BC20-C3FDE66DAB0B}" srcOrd="2" destOrd="0" presId="urn:microsoft.com/office/officeart/2005/8/layout/hierarchy4"/>
    <dgm:cxn modelId="{813838CB-A30C-42BE-AB54-70151AAF46B2}" type="presParOf" srcId="{AF376B79-94B6-4E14-BC20-C3FDE66DAB0B}" destId="{1227E64C-B71C-47D4-B6AD-4D2A1FE31D60}" srcOrd="0" destOrd="0" presId="urn:microsoft.com/office/officeart/2005/8/layout/hierarchy4"/>
    <dgm:cxn modelId="{10CF148F-9BBE-4083-989C-EEE8115A8A6E}" type="presParOf" srcId="{1227E64C-B71C-47D4-B6AD-4D2A1FE31D60}" destId="{0602B259-861B-4D48-9353-6D18945F560D}" srcOrd="0" destOrd="0" presId="urn:microsoft.com/office/officeart/2005/8/layout/hierarchy4"/>
    <dgm:cxn modelId="{EA487210-B3A5-4D00-8F33-8A2FD8778B46}" type="presParOf" srcId="{1227E64C-B71C-47D4-B6AD-4D2A1FE31D60}" destId="{062624D6-ACBD-41E0-B671-F449AECA484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E21F73-B066-4209-A864-9F2DFC5FDF40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1FE761E-4BCF-4F03-A3B8-825A2F5766D0}">
      <dgm:prSet phldrT="[Testo]" custT="1"/>
      <dgm:spPr/>
      <dgm:t>
        <a:bodyPr/>
        <a:lstStyle/>
        <a:p>
          <a:r>
            <a:rPr lang="it-IT" sz="3500" dirty="0" smtClean="0"/>
            <a:t>2- </a:t>
          </a:r>
          <a:r>
            <a:rPr lang="it-IT" sz="3200" dirty="0" smtClean="0"/>
            <a:t>Eliminare </a:t>
          </a:r>
        </a:p>
        <a:p>
          <a:r>
            <a:rPr lang="it-IT" sz="3200" dirty="0" smtClean="0"/>
            <a:t>la pregiudiziale </a:t>
          </a:r>
          <a:r>
            <a:rPr lang="it-IT" sz="3500" dirty="0" smtClean="0"/>
            <a:t>linguistica</a:t>
          </a:r>
          <a:endParaRPr lang="it-IT" sz="3500" dirty="0"/>
        </a:p>
      </dgm:t>
    </dgm:pt>
    <dgm:pt modelId="{0EB84C73-F4B9-4816-A723-B119F573C432}" type="parTrans" cxnId="{5CE7BAA3-B4BD-4935-A565-C319CCD1AB0F}">
      <dgm:prSet/>
      <dgm:spPr/>
      <dgm:t>
        <a:bodyPr/>
        <a:lstStyle/>
        <a:p>
          <a:endParaRPr lang="it-IT"/>
        </a:p>
      </dgm:t>
    </dgm:pt>
    <dgm:pt modelId="{1EB95BF8-0E52-4C2A-9502-324DC7486285}" type="sibTrans" cxnId="{5CE7BAA3-B4BD-4935-A565-C319CCD1AB0F}">
      <dgm:prSet/>
      <dgm:spPr/>
      <dgm:t>
        <a:bodyPr/>
        <a:lstStyle/>
        <a:p>
          <a:endParaRPr lang="it-IT"/>
        </a:p>
      </dgm:t>
    </dgm:pt>
    <dgm:pt modelId="{866F1E99-301E-4C1F-8D2A-4A713FCF2FD1}">
      <dgm:prSet phldrT="[Testo]" custT="1"/>
      <dgm:spPr/>
      <dgm:t>
        <a:bodyPr/>
        <a:lstStyle/>
        <a:p>
          <a:r>
            <a:rPr lang="it-IT" sz="3200" dirty="0" smtClean="0"/>
            <a:t>3 - D</a:t>
          </a:r>
          <a:r>
            <a:rPr lang="it-IT" sz="3200" b="0" dirty="0" smtClean="0"/>
            <a:t>ece</a:t>
          </a:r>
          <a:r>
            <a:rPr lang="it-IT" sz="3200" dirty="0" smtClean="0"/>
            <a:t>ntrare la propria visione</a:t>
          </a:r>
          <a:endParaRPr lang="it-IT" sz="3200" dirty="0"/>
        </a:p>
      </dgm:t>
    </dgm:pt>
    <dgm:pt modelId="{9D29B0C6-AE73-4446-A732-A562C5CB832F}" type="parTrans" cxnId="{DCD2DDED-EE81-4CF1-9F54-BC4F6EBB0D7D}">
      <dgm:prSet/>
      <dgm:spPr/>
      <dgm:t>
        <a:bodyPr/>
        <a:lstStyle/>
        <a:p>
          <a:endParaRPr lang="it-IT"/>
        </a:p>
      </dgm:t>
    </dgm:pt>
    <dgm:pt modelId="{07202C45-71C8-4BEC-A93D-69B943C26DA0}" type="sibTrans" cxnId="{DCD2DDED-EE81-4CF1-9F54-BC4F6EBB0D7D}">
      <dgm:prSet/>
      <dgm:spPr/>
      <dgm:t>
        <a:bodyPr/>
        <a:lstStyle/>
        <a:p>
          <a:endParaRPr lang="it-IT"/>
        </a:p>
      </dgm:t>
    </dgm:pt>
    <dgm:pt modelId="{2DB5757D-E5A0-4BBE-8E2E-ECA3BD4F4C14}">
      <dgm:prSet phldrT="[Testo]" custT="1"/>
      <dgm:spPr/>
      <dgm:t>
        <a:bodyPr/>
        <a:lstStyle/>
        <a:p>
          <a:r>
            <a:rPr lang="it-IT" sz="3200" dirty="0" smtClean="0"/>
            <a:t>4 – Stabilire </a:t>
          </a:r>
        </a:p>
        <a:p>
          <a:r>
            <a:rPr lang="it-IT" sz="3200" dirty="0" smtClean="0"/>
            <a:t>relazioni ambientali fra eventi</a:t>
          </a:r>
          <a:endParaRPr lang="it-IT" sz="3200" dirty="0"/>
        </a:p>
      </dgm:t>
    </dgm:pt>
    <dgm:pt modelId="{442CBB50-1C60-416A-868E-BA4A11C95DBF}" type="sibTrans" cxnId="{03EFFF0D-C56B-4340-98D6-4B0684DAAA8F}">
      <dgm:prSet/>
      <dgm:spPr/>
      <dgm:t>
        <a:bodyPr/>
        <a:lstStyle/>
        <a:p>
          <a:endParaRPr lang="it-IT"/>
        </a:p>
      </dgm:t>
    </dgm:pt>
    <dgm:pt modelId="{2635D378-947A-4EEA-A762-B164921024EB}" type="parTrans" cxnId="{03EFFF0D-C56B-4340-98D6-4B0684DAAA8F}">
      <dgm:prSet/>
      <dgm:spPr/>
      <dgm:t>
        <a:bodyPr/>
        <a:lstStyle/>
        <a:p>
          <a:endParaRPr lang="it-IT"/>
        </a:p>
      </dgm:t>
    </dgm:pt>
    <dgm:pt modelId="{19B49C1D-5555-4158-9A2B-E636556517FE}" type="pres">
      <dgm:prSet presAssocID="{2CE21F73-B066-4209-A864-9F2DFC5FDF4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58B1FC7C-1641-4737-90D8-D9552E606092}" type="pres">
      <dgm:prSet presAssocID="{81FE761E-4BCF-4F03-A3B8-825A2F5766D0}" presName="vertOne" presStyleCnt="0"/>
      <dgm:spPr/>
    </dgm:pt>
    <dgm:pt modelId="{B4513B06-F514-4019-8D16-65C87136488D}" type="pres">
      <dgm:prSet presAssocID="{81FE761E-4BCF-4F03-A3B8-825A2F5766D0}" presName="txOne" presStyleLbl="node0" presStyleIdx="0" presStyleCnt="1" custLinFactNeighborX="-403" custLinFactNeighborY="-38226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AF3AA207-FF44-42E7-BAD5-447AD7FF0018}" type="pres">
      <dgm:prSet presAssocID="{81FE761E-4BCF-4F03-A3B8-825A2F5766D0}" presName="parTransOne" presStyleCnt="0"/>
      <dgm:spPr/>
    </dgm:pt>
    <dgm:pt modelId="{885AA709-03CA-4746-8188-2F1D569EF387}" type="pres">
      <dgm:prSet presAssocID="{81FE761E-4BCF-4F03-A3B8-825A2F5766D0}" presName="horzOne" presStyleCnt="0"/>
      <dgm:spPr/>
    </dgm:pt>
    <dgm:pt modelId="{B2C21806-5681-487A-8F89-A9B3729DE381}" type="pres">
      <dgm:prSet presAssocID="{866F1E99-301E-4C1F-8D2A-4A713FCF2FD1}" presName="vertTwo" presStyleCnt="0"/>
      <dgm:spPr/>
    </dgm:pt>
    <dgm:pt modelId="{E18E5FC7-E305-4EA1-A2B3-E9369F5E6201}" type="pres">
      <dgm:prSet presAssocID="{866F1E99-301E-4C1F-8D2A-4A713FCF2FD1}" presName="txTwo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A021ADC0-9EF0-4CF5-A6A5-622F3ABBF6DF}" type="pres">
      <dgm:prSet presAssocID="{866F1E99-301E-4C1F-8D2A-4A713FCF2FD1}" presName="parTransTwo" presStyleCnt="0"/>
      <dgm:spPr/>
    </dgm:pt>
    <dgm:pt modelId="{4D38CCB6-4B04-42F8-8DE9-B0E650133D8A}" type="pres">
      <dgm:prSet presAssocID="{866F1E99-301E-4C1F-8D2A-4A713FCF2FD1}" presName="horzTwo" presStyleCnt="0"/>
      <dgm:spPr/>
    </dgm:pt>
    <dgm:pt modelId="{E76B57C3-FE05-4F37-BD56-AFF7762BA27D}" type="pres">
      <dgm:prSet presAssocID="{2DB5757D-E5A0-4BBE-8E2E-ECA3BD4F4C14}" presName="vertThree" presStyleCnt="0"/>
      <dgm:spPr/>
    </dgm:pt>
    <dgm:pt modelId="{435B1D69-7272-4DAB-8CEC-80DDC7E1F6C4}" type="pres">
      <dgm:prSet presAssocID="{2DB5757D-E5A0-4BBE-8E2E-ECA3BD4F4C14}" presName="txThree" presStyleLbl="node3" presStyleIdx="0" presStyleCnt="1" custScaleX="100294" custLinFactNeighborX="89226" custLinFactNeighborY="-148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AD57F6D2-F5A2-4435-A26B-3FF947F45AC9}" type="pres">
      <dgm:prSet presAssocID="{2DB5757D-E5A0-4BBE-8E2E-ECA3BD4F4C14}" presName="horzThree" presStyleCnt="0"/>
      <dgm:spPr/>
    </dgm:pt>
  </dgm:ptLst>
  <dgm:cxnLst>
    <dgm:cxn modelId="{6C216D79-7005-48C7-950B-1AD154703B70}" type="presOf" srcId="{2DB5757D-E5A0-4BBE-8E2E-ECA3BD4F4C14}" destId="{435B1D69-7272-4DAB-8CEC-80DDC7E1F6C4}" srcOrd="0" destOrd="0" presId="urn:microsoft.com/office/officeart/2005/8/layout/hierarchy4"/>
    <dgm:cxn modelId="{E73177AA-960D-4874-A393-CEA1E09A182D}" type="presOf" srcId="{866F1E99-301E-4C1F-8D2A-4A713FCF2FD1}" destId="{E18E5FC7-E305-4EA1-A2B3-E9369F5E6201}" srcOrd="0" destOrd="0" presId="urn:microsoft.com/office/officeart/2005/8/layout/hierarchy4"/>
    <dgm:cxn modelId="{DCD2DDED-EE81-4CF1-9F54-BC4F6EBB0D7D}" srcId="{81FE761E-4BCF-4F03-A3B8-825A2F5766D0}" destId="{866F1E99-301E-4C1F-8D2A-4A713FCF2FD1}" srcOrd="0" destOrd="0" parTransId="{9D29B0C6-AE73-4446-A732-A562C5CB832F}" sibTransId="{07202C45-71C8-4BEC-A93D-69B943C26DA0}"/>
    <dgm:cxn modelId="{C3261A21-3854-4811-BB74-0762BD0724D9}" type="presOf" srcId="{81FE761E-4BCF-4F03-A3B8-825A2F5766D0}" destId="{B4513B06-F514-4019-8D16-65C87136488D}" srcOrd="0" destOrd="0" presId="urn:microsoft.com/office/officeart/2005/8/layout/hierarchy4"/>
    <dgm:cxn modelId="{5CE7BAA3-B4BD-4935-A565-C319CCD1AB0F}" srcId="{2CE21F73-B066-4209-A864-9F2DFC5FDF40}" destId="{81FE761E-4BCF-4F03-A3B8-825A2F5766D0}" srcOrd="0" destOrd="0" parTransId="{0EB84C73-F4B9-4816-A723-B119F573C432}" sibTransId="{1EB95BF8-0E52-4C2A-9502-324DC7486285}"/>
    <dgm:cxn modelId="{B497A2A8-0458-4B9A-83AD-75071967AC16}" type="presOf" srcId="{2CE21F73-B066-4209-A864-9F2DFC5FDF40}" destId="{19B49C1D-5555-4158-9A2B-E636556517FE}" srcOrd="0" destOrd="0" presId="urn:microsoft.com/office/officeart/2005/8/layout/hierarchy4"/>
    <dgm:cxn modelId="{03EFFF0D-C56B-4340-98D6-4B0684DAAA8F}" srcId="{866F1E99-301E-4C1F-8D2A-4A713FCF2FD1}" destId="{2DB5757D-E5A0-4BBE-8E2E-ECA3BD4F4C14}" srcOrd="0" destOrd="0" parTransId="{2635D378-947A-4EEA-A762-B164921024EB}" sibTransId="{442CBB50-1C60-416A-868E-BA4A11C95DBF}"/>
    <dgm:cxn modelId="{9D3D203D-EF49-4280-B8B4-283AA0BD4F51}" type="presParOf" srcId="{19B49C1D-5555-4158-9A2B-E636556517FE}" destId="{58B1FC7C-1641-4737-90D8-D9552E606092}" srcOrd="0" destOrd="0" presId="urn:microsoft.com/office/officeart/2005/8/layout/hierarchy4"/>
    <dgm:cxn modelId="{DE29F081-C7CB-4F30-A2B7-156A912C7A5C}" type="presParOf" srcId="{58B1FC7C-1641-4737-90D8-D9552E606092}" destId="{B4513B06-F514-4019-8D16-65C87136488D}" srcOrd="0" destOrd="0" presId="urn:microsoft.com/office/officeart/2005/8/layout/hierarchy4"/>
    <dgm:cxn modelId="{C57DE9B3-861A-468C-965C-FDF48DE0B28F}" type="presParOf" srcId="{58B1FC7C-1641-4737-90D8-D9552E606092}" destId="{AF3AA207-FF44-42E7-BAD5-447AD7FF0018}" srcOrd="1" destOrd="0" presId="urn:microsoft.com/office/officeart/2005/8/layout/hierarchy4"/>
    <dgm:cxn modelId="{075868D9-05F0-4071-90A2-E6F450608D84}" type="presParOf" srcId="{58B1FC7C-1641-4737-90D8-D9552E606092}" destId="{885AA709-03CA-4746-8188-2F1D569EF387}" srcOrd="2" destOrd="0" presId="urn:microsoft.com/office/officeart/2005/8/layout/hierarchy4"/>
    <dgm:cxn modelId="{FE73D570-FB4B-4212-9C38-3C159544372F}" type="presParOf" srcId="{885AA709-03CA-4746-8188-2F1D569EF387}" destId="{B2C21806-5681-487A-8F89-A9B3729DE381}" srcOrd="0" destOrd="0" presId="urn:microsoft.com/office/officeart/2005/8/layout/hierarchy4"/>
    <dgm:cxn modelId="{8B45AE9C-5CB4-4A28-AE9A-5210ABB3DD9D}" type="presParOf" srcId="{B2C21806-5681-487A-8F89-A9B3729DE381}" destId="{E18E5FC7-E305-4EA1-A2B3-E9369F5E6201}" srcOrd="0" destOrd="0" presId="urn:microsoft.com/office/officeart/2005/8/layout/hierarchy4"/>
    <dgm:cxn modelId="{401BE171-FCDE-4F72-9C27-9546CEB47A5F}" type="presParOf" srcId="{B2C21806-5681-487A-8F89-A9B3729DE381}" destId="{A021ADC0-9EF0-4CF5-A6A5-622F3ABBF6DF}" srcOrd="1" destOrd="0" presId="urn:microsoft.com/office/officeart/2005/8/layout/hierarchy4"/>
    <dgm:cxn modelId="{EEA0AEE9-D237-4180-AC92-042DD11F5E62}" type="presParOf" srcId="{B2C21806-5681-487A-8F89-A9B3729DE381}" destId="{4D38CCB6-4B04-42F8-8DE9-B0E650133D8A}" srcOrd="2" destOrd="0" presId="urn:microsoft.com/office/officeart/2005/8/layout/hierarchy4"/>
    <dgm:cxn modelId="{5CCC10B5-E96B-4F96-A276-6DC094A0E559}" type="presParOf" srcId="{4D38CCB6-4B04-42F8-8DE9-B0E650133D8A}" destId="{E76B57C3-FE05-4F37-BD56-AFF7762BA27D}" srcOrd="0" destOrd="0" presId="urn:microsoft.com/office/officeart/2005/8/layout/hierarchy4"/>
    <dgm:cxn modelId="{535821DD-F960-4B77-9F85-F490041DD11B}" type="presParOf" srcId="{E76B57C3-FE05-4F37-BD56-AFF7762BA27D}" destId="{435B1D69-7272-4DAB-8CEC-80DDC7E1F6C4}" srcOrd="0" destOrd="0" presId="urn:microsoft.com/office/officeart/2005/8/layout/hierarchy4"/>
    <dgm:cxn modelId="{36965170-C9E3-47E6-B4CF-A1C388BFFD58}" type="presParOf" srcId="{E76B57C3-FE05-4F37-BD56-AFF7762BA27D}" destId="{AD57F6D2-F5A2-4435-A26B-3FF947F45AC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4513B06-F514-4019-8D16-65C87136488D}">
      <dsp:nvSpPr>
        <dsp:cNvPr id="0" name=""/>
        <dsp:cNvSpPr/>
      </dsp:nvSpPr>
      <dsp:spPr>
        <a:xfrm>
          <a:off x="0" y="0"/>
          <a:ext cx="7209168" cy="10344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500" kern="1200" dirty="0" smtClean="0"/>
            <a:t>1- Orientarsi nel Tempo</a:t>
          </a:r>
          <a:endParaRPr lang="it-IT" sz="4500" kern="1200" dirty="0"/>
        </a:p>
      </dsp:txBody>
      <dsp:txXfrm>
        <a:off x="0" y="0"/>
        <a:ext cx="7209168" cy="1034490"/>
      </dsp:txXfrm>
    </dsp:sp>
    <dsp:sp modelId="{BC73BBAF-9714-4F3F-952F-59BD6BA8F8EF}">
      <dsp:nvSpPr>
        <dsp:cNvPr id="0" name=""/>
        <dsp:cNvSpPr/>
      </dsp:nvSpPr>
      <dsp:spPr>
        <a:xfrm>
          <a:off x="57512" y="1183911"/>
          <a:ext cx="1598387" cy="10344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 smtClean="0"/>
            <a:t>Percezione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 smtClean="0"/>
            <a:t>biologica</a:t>
          </a:r>
          <a:endParaRPr lang="it-IT" sz="2400" kern="1200" dirty="0"/>
        </a:p>
      </dsp:txBody>
      <dsp:txXfrm>
        <a:off x="57512" y="1183911"/>
        <a:ext cx="1598387" cy="1034490"/>
      </dsp:txXfrm>
    </dsp:sp>
    <dsp:sp modelId="{E731F779-4F01-48DA-8460-3FC90746C095}">
      <dsp:nvSpPr>
        <dsp:cNvPr id="0" name=""/>
        <dsp:cNvSpPr/>
      </dsp:nvSpPr>
      <dsp:spPr>
        <a:xfrm>
          <a:off x="3794234" y="2305218"/>
          <a:ext cx="1043620" cy="10344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Orizzonte temporale</a:t>
          </a:r>
          <a:endParaRPr lang="it-IT" sz="1400" kern="1200" dirty="0"/>
        </a:p>
      </dsp:txBody>
      <dsp:txXfrm>
        <a:off x="3794234" y="2305218"/>
        <a:ext cx="1043620" cy="1034490"/>
      </dsp:txXfrm>
    </dsp:sp>
    <dsp:sp modelId="{435B1D69-7272-4DAB-8CEC-80DDC7E1F6C4}">
      <dsp:nvSpPr>
        <dsp:cNvPr id="0" name=""/>
        <dsp:cNvSpPr/>
      </dsp:nvSpPr>
      <dsp:spPr>
        <a:xfrm>
          <a:off x="4976022" y="2305218"/>
          <a:ext cx="1047272" cy="10344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Valutazione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della durata</a:t>
          </a:r>
          <a:endParaRPr lang="it-IT" sz="1400" kern="1200" dirty="0"/>
        </a:p>
      </dsp:txBody>
      <dsp:txXfrm>
        <a:off x="4976022" y="2305218"/>
        <a:ext cx="1047272" cy="1034490"/>
      </dsp:txXfrm>
    </dsp:sp>
    <dsp:sp modelId="{9DD8F865-B4A2-47F8-9515-60E38BC4E9A6}">
      <dsp:nvSpPr>
        <dsp:cNvPr id="0" name=""/>
        <dsp:cNvSpPr/>
      </dsp:nvSpPr>
      <dsp:spPr>
        <a:xfrm>
          <a:off x="6157851" y="2305218"/>
          <a:ext cx="995129" cy="10344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Nozione di  Tempo</a:t>
          </a:r>
          <a:endParaRPr lang="it-IT" sz="1400" kern="1200" dirty="0"/>
        </a:p>
      </dsp:txBody>
      <dsp:txXfrm>
        <a:off x="6157851" y="2305218"/>
        <a:ext cx="995129" cy="1034490"/>
      </dsp:txXfrm>
    </dsp:sp>
    <dsp:sp modelId="{455CC615-8774-4E5C-8F92-D84FB9652650}">
      <dsp:nvSpPr>
        <dsp:cNvPr id="0" name=""/>
        <dsp:cNvSpPr/>
      </dsp:nvSpPr>
      <dsp:spPr>
        <a:xfrm>
          <a:off x="1866005" y="1183911"/>
          <a:ext cx="1741676" cy="10344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 smtClean="0"/>
            <a:t>Percezione psicologica</a:t>
          </a:r>
          <a:endParaRPr lang="it-IT" sz="2400" kern="1200" dirty="0"/>
        </a:p>
      </dsp:txBody>
      <dsp:txXfrm>
        <a:off x="1866005" y="1183911"/>
        <a:ext cx="1741676" cy="1034490"/>
      </dsp:txXfrm>
    </dsp:sp>
    <dsp:sp modelId="{0602B259-861B-4D48-9353-6D18945F560D}">
      <dsp:nvSpPr>
        <dsp:cNvPr id="0" name=""/>
        <dsp:cNvSpPr/>
      </dsp:nvSpPr>
      <dsp:spPr>
        <a:xfrm>
          <a:off x="3782773" y="1185289"/>
          <a:ext cx="3403752" cy="10344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 smtClean="0"/>
            <a:t>Coordinate cognitive</a:t>
          </a:r>
          <a:endParaRPr lang="it-IT" sz="2400" kern="1200" dirty="0"/>
        </a:p>
      </dsp:txBody>
      <dsp:txXfrm>
        <a:off x="3782773" y="1185289"/>
        <a:ext cx="3403752" cy="103449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4513B06-F514-4019-8D16-65C87136488D}">
      <dsp:nvSpPr>
        <dsp:cNvPr id="0" name=""/>
        <dsp:cNvSpPr/>
      </dsp:nvSpPr>
      <dsp:spPr>
        <a:xfrm>
          <a:off x="0" y="0"/>
          <a:ext cx="6066292" cy="11421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500" kern="1200" dirty="0" smtClean="0"/>
            <a:t>2- </a:t>
          </a:r>
          <a:r>
            <a:rPr lang="it-IT" sz="3200" kern="1200" dirty="0" smtClean="0"/>
            <a:t>Eliminare </a:t>
          </a:r>
        </a:p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kern="1200" dirty="0" smtClean="0"/>
            <a:t>la pregiudiziale </a:t>
          </a:r>
          <a:r>
            <a:rPr lang="it-IT" sz="3500" kern="1200" dirty="0" smtClean="0"/>
            <a:t>linguistica</a:t>
          </a:r>
          <a:endParaRPr lang="it-IT" sz="3500" kern="1200" dirty="0"/>
        </a:p>
      </dsp:txBody>
      <dsp:txXfrm>
        <a:off x="0" y="0"/>
        <a:ext cx="6066292" cy="1142101"/>
      </dsp:txXfrm>
    </dsp:sp>
    <dsp:sp modelId="{E18E5FC7-E305-4EA1-A2B3-E9369F5E6201}">
      <dsp:nvSpPr>
        <dsp:cNvPr id="0" name=""/>
        <dsp:cNvSpPr/>
      </dsp:nvSpPr>
      <dsp:spPr>
        <a:xfrm>
          <a:off x="8889" y="1250618"/>
          <a:ext cx="6054450" cy="11421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kern="1200" dirty="0" smtClean="0"/>
            <a:t>3 - D</a:t>
          </a:r>
          <a:r>
            <a:rPr lang="it-IT" sz="3200" b="0" kern="1200" dirty="0" smtClean="0"/>
            <a:t>ece</a:t>
          </a:r>
          <a:r>
            <a:rPr lang="it-IT" sz="3200" kern="1200" dirty="0" smtClean="0"/>
            <a:t>ntrare la propria visione</a:t>
          </a:r>
          <a:endParaRPr lang="it-IT" sz="3200" kern="1200" dirty="0"/>
        </a:p>
      </dsp:txBody>
      <dsp:txXfrm>
        <a:off x="8889" y="1250618"/>
        <a:ext cx="6054450" cy="1142101"/>
      </dsp:txXfrm>
    </dsp:sp>
    <dsp:sp modelId="{435B1D69-7272-4DAB-8CEC-80DDC7E1F6C4}">
      <dsp:nvSpPr>
        <dsp:cNvPr id="0" name=""/>
        <dsp:cNvSpPr/>
      </dsp:nvSpPr>
      <dsp:spPr>
        <a:xfrm>
          <a:off x="17779" y="2482412"/>
          <a:ext cx="6054450" cy="11421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kern="1200" dirty="0" smtClean="0"/>
            <a:t>4 – Stabilire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kern="1200" dirty="0" smtClean="0"/>
            <a:t>relazioni ambientali fra eventi</a:t>
          </a:r>
          <a:endParaRPr lang="it-IT" sz="3200" kern="1200" dirty="0"/>
        </a:p>
      </dsp:txBody>
      <dsp:txXfrm>
        <a:off x="17779" y="2482412"/>
        <a:ext cx="6054450" cy="11421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777E4-ACD8-4DFA-A585-E0363E05E9BD}" type="datetimeFigureOut">
              <a:rPr lang="it-IT" smtClean="0"/>
              <a:pPr/>
              <a:t>01/12/2014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23B03-C5C6-4877-A2EB-F7ACDEC9000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23118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FEA3D-2791-413B-B62F-7B144CCDC586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23B03-C5C6-4877-A2EB-F7ACDEC9000E}" type="slidenum">
              <a:rPr lang="it-IT" smtClean="0"/>
              <a:pPr/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23B03-C5C6-4877-A2EB-F7ACDEC9000E}" type="slidenum">
              <a:rPr lang="it-IT" smtClean="0"/>
              <a:pPr/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23B03-C5C6-4877-A2EB-F7ACDEC9000E}" type="slidenum">
              <a:rPr lang="it-IT" smtClean="0"/>
              <a:pPr/>
              <a:t>23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23B03-C5C6-4877-A2EB-F7ACDEC9000E}" type="slidenum">
              <a:rPr lang="it-IT" smtClean="0"/>
              <a:pPr/>
              <a:t>24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23B03-C5C6-4877-A2EB-F7ACDEC9000E}" type="slidenum">
              <a:rPr lang="it-IT" smtClean="0"/>
              <a:pPr/>
              <a:t>30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23B03-C5C6-4877-A2EB-F7ACDEC9000E}" type="slidenum">
              <a:rPr lang="it-IT" smtClean="0"/>
              <a:pPr/>
              <a:t>31</a:t>
            </a:fld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348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6B5064-A701-4F89-8E5B-02BAF96F4CD0}" type="slidenum">
              <a:rPr lang="it-IT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23B03-C5C6-4877-A2EB-F7ACDEC9000E}" type="slidenum">
              <a:rPr lang="it-IT" smtClean="0"/>
              <a:pPr/>
              <a:t>35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FEA3D-2791-413B-B62F-7B144CCDC586}" type="slidenum">
              <a:rPr lang="it-IT" smtClean="0"/>
              <a:pPr/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5031F-0F47-4CAF-A49F-4198788EF0E6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5031F-0F47-4CAF-A49F-4198788EF0E6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5031F-0F47-4CAF-A49F-4198788EF0E6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5031F-0F47-4CAF-A49F-4198788EF0E6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5031F-0F47-4CAF-A49F-4198788EF0E6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5031F-0F47-4CAF-A49F-4198788EF0E6}" type="slidenum">
              <a:rPr lang="it-IT" smtClean="0"/>
              <a:pPr/>
              <a:t>9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348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6B5064-A701-4F89-8E5B-02BAF96F4CD0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8" name="Segnaposto risorsa multimediale 7"/>
          <p:cNvSpPr>
            <a:spLocks noGrp="1"/>
          </p:cNvSpPr>
          <p:nvPr>
            <p:ph type="media" sz="quarter" idx="10"/>
          </p:nvPr>
        </p:nvSpPr>
        <p:spPr>
          <a:xfrm>
            <a:off x="2214547" y="1142988"/>
            <a:ext cx="2071688" cy="642937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  <p:transition spd="slow"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1499A-228E-4179-B42E-9BD6F6B4536E}" type="datetime1">
              <a:rPr lang="it-IT" smtClean="0"/>
              <a:pPr/>
              <a:t>01/12/2014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24C19-BAF2-4787-A92D-2D587161B48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6BC2-58FB-4CE1-AA52-F0B7744BEA83}" type="datetime1">
              <a:rPr lang="it-IT" smtClean="0"/>
              <a:pPr/>
              <a:t>01/12/2014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24C19-BAF2-4787-A92D-2D587161B48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heck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891B6-970F-4736-BBD9-32CFEC6851D2}" type="datetimeFigureOut">
              <a:rPr lang="it-IT" smtClean="0"/>
              <a:pPr/>
              <a:t>01/12/2014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5F323-E3BF-4EF9-BB5C-C45D5A7A297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heck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DCDB-1881-4E3A-85AD-D5482EEFE6AA}" type="datetimeFigureOut">
              <a:rPr lang="it-IT" smtClean="0"/>
              <a:pPr/>
              <a:t>01/12/2014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FCFF-5C25-4920-A757-279205817ED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heck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DCDB-1881-4E3A-85AD-D5482EEFE6AA}" type="datetimeFigureOut">
              <a:rPr lang="it-IT" smtClean="0"/>
              <a:pPr/>
              <a:t>01/12/2014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FCFF-5C25-4920-A757-279205817ED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heck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DCDB-1881-4E3A-85AD-D5482EEFE6AA}" type="datetimeFigureOut">
              <a:rPr lang="it-IT" smtClean="0"/>
              <a:pPr/>
              <a:t>01/12/2014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FCFF-5C25-4920-A757-279205817ED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heck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DCDB-1881-4E3A-85AD-D5482EEFE6AA}" type="datetimeFigureOut">
              <a:rPr lang="it-IT" smtClean="0"/>
              <a:pPr/>
              <a:t>01/12/2014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FCFF-5C25-4920-A757-279205817ED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heck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DCDB-1881-4E3A-85AD-D5482EEFE6AA}" type="datetimeFigureOut">
              <a:rPr lang="it-IT" smtClean="0"/>
              <a:pPr/>
              <a:t>01/12/2014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FCFF-5C25-4920-A757-279205817ED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heck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DCDB-1881-4E3A-85AD-D5482EEFE6AA}" type="datetimeFigureOut">
              <a:rPr lang="it-IT" smtClean="0"/>
              <a:pPr/>
              <a:t>01/12/2014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FCFF-5C25-4920-A757-279205817ED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heck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DCDB-1881-4E3A-85AD-D5482EEFE6AA}" type="datetimeFigureOut">
              <a:rPr lang="it-IT" smtClean="0"/>
              <a:pPr/>
              <a:t>01/12/2014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FCFF-5C25-4920-A757-279205817ED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96D8-A686-4286-99BC-4E508FEABE60}" type="datetime1">
              <a:rPr lang="it-IT" smtClean="0"/>
              <a:pPr/>
              <a:t>01/12/2014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24C19-BAF2-4787-A92D-2D587161B48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DCDB-1881-4E3A-85AD-D5482EEFE6AA}" type="datetimeFigureOut">
              <a:rPr lang="it-IT" smtClean="0"/>
              <a:pPr/>
              <a:t>01/12/2014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FCFF-5C25-4920-A757-279205817ED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heck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90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90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90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DCDB-1881-4E3A-85AD-D5482EEFE6AA}" type="datetimeFigureOut">
              <a:rPr lang="it-IT" smtClean="0"/>
              <a:pPr/>
              <a:t>01/12/2014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FCFF-5C25-4920-A757-279205817ED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heck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DCDB-1881-4E3A-85AD-D5482EEFE6AA}" type="datetimeFigureOut">
              <a:rPr lang="it-IT" smtClean="0"/>
              <a:pPr/>
              <a:t>01/12/2014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FCFF-5C25-4920-A757-279205817ED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heck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DCDB-1881-4E3A-85AD-D5482EEFE6AA}" type="datetimeFigureOut">
              <a:rPr lang="it-IT" smtClean="0"/>
              <a:pPr/>
              <a:t>01/12/2014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FCFF-5C25-4920-A757-279205817ED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heck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4469-F9C9-443C-AAC6-45B942C03213}" type="datetimeFigureOut">
              <a:rPr lang="it-IT" smtClean="0"/>
              <a:pPr/>
              <a:t>01/12/2014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1A7B-D898-45BD-AFF5-FC5F17406BD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heck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4469-F9C9-443C-AAC6-45B942C03213}" type="datetimeFigureOut">
              <a:rPr lang="it-IT" smtClean="0"/>
              <a:pPr/>
              <a:t>01/12/2014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1A7B-D898-45BD-AFF5-FC5F17406BD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heck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4469-F9C9-443C-AAC6-45B942C03213}" type="datetimeFigureOut">
              <a:rPr lang="it-IT" smtClean="0"/>
              <a:pPr/>
              <a:t>01/12/2014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1A7B-D898-45BD-AFF5-FC5F17406BD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heck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4469-F9C9-443C-AAC6-45B942C03213}" type="datetimeFigureOut">
              <a:rPr lang="it-IT" smtClean="0"/>
              <a:pPr/>
              <a:t>01/12/2014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1A7B-D898-45BD-AFF5-FC5F17406BD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heck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4469-F9C9-443C-AAC6-45B942C03213}" type="datetimeFigureOut">
              <a:rPr lang="it-IT" smtClean="0"/>
              <a:pPr/>
              <a:t>01/12/2014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1A7B-D898-45BD-AFF5-FC5F17406BD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heck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4469-F9C9-443C-AAC6-45B942C03213}" type="datetimeFigureOut">
              <a:rPr lang="it-IT" smtClean="0"/>
              <a:pPr/>
              <a:t>01/12/2014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1A7B-D898-45BD-AFF5-FC5F17406BD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88D34-C0B1-45A5-B843-3B2CE01D344C}" type="datetime1">
              <a:rPr lang="it-IT" smtClean="0"/>
              <a:pPr/>
              <a:t>01/12/2014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24C19-BAF2-4787-A92D-2D587161B48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heck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4469-F9C9-443C-AAC6-45B942C03213}" type="datetimeFigureOut">
              <a:rPr lang="it-IT" smtClean="0"/>
              <a:pPr/>
              <a:t>01/12/2014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1A7B-D898-45BD-AFF5-FC5F17406BD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heck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4469-F9C9-443C-AAC6-45B942C03213}" type="datetimeFigureOut">
              <a:rPr lang="it-IT" smtClean="0"/>
              <a:pPr/>
              <a:t>01/12/2014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1A7B-D898-45BD-AFF5-FC5F17406BD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heck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90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90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90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4469-F9C9-443C-AAC6-45B942C03213}" type="datetimeFigureOut">
              <a:rPr lang="it-IT" smtClean="0"/>
              <a:pPr/>
              <a:t>01/12/2014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1A7B-D898-45BD-AFF5-FC5F17406BD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heck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4469-F9C9-443C-AAC6-45B942C03213}" type="datetimeFigureOut">
              <a:rPr lang="it-IT" smtClean="0"/>
              <a:pPr/>
              <a:t>01/12/2014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1A7B-D898-45BD-AFF5-FC5F17406BD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heck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4469-F9C9-443C-AAC6-45B942C03213}" type="datetimeFigureOut">
              <a:rPr lang="it-IT" smtClean="0"/>
              <a:pPr/>
              <a:t>01/12/2014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1A7B-D898-45BD-AFF5-FC5F17406BD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9523A-729E-4104-8A6F-FD686A52FB52}" type="datetime1">
              <a:rPr lang="it-IT" smtClean="0"/>
              <a:pPr/>
              <a:t>01/12/2014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24C19-BAF2-4787-A92D-2D587161B48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95E6E-EA0C-4078-9655-55D670B7D79F}" type="datetime1">
              <a:rPr lang="it-IT" smtClean="0"/>
              <a:pPr/>
              <a:t>01/12/2014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24C19-BAF2-4787-A92D-2D587161B48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C356-5174-419B-827A-540C3DC2E302}" type="datetime1">
              <a:rPr lang="it-IT" smtClean="0"/>
              <a:pPr/>
              <a:t>01/12/2014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24C19-BAF2-4787-A92D-2D587161B48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E4E27-F6D6-47F1-9209-C45E52AD8802}" type="datetime1">
              <a:rPr lang="it-IT" smtClean="0"/>
              <a:pPr/>
              <a:t>01/12/2014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24C19-BAF2-4787-A92D-2D587161B48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0FACA-F15F-4206-9159-DCDDA34E89CC}" type="datetime1">
              <a:rPr lang="it-IT" smtClean="0"/>
              <a:pPr/>
              <a:t>01/12/2014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24C19-BAF2-4787-A92D-2D587161B48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90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90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90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76CE-9015-4FF8-A636-0388FE53ED6E}" type="datetime1">
              <a:rPr lang="it-IT" smtClean="0"/>
              <a:pPr/>
              <a:t>01/12/2014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24C19-BAF2-4787-A92D-2D587161B48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2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670D3-AA68-413D-AE1D-4EDB7F98D8AF}" type="datetime1">
              <a:rPr lang="it-IT" smtClean="0"/>
              <a:pPr/>
              <a:t>01/12/2014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2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1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24C19-BAF2-4787-A92D-2D587161B483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hecker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2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FDCDB-1881-4E3A-85AD-D5482EEFE6AA}" type="datetimeFigureOut">
              <a:rPr lang="it-IT" smtClean="0"/>
              <a:pPr/>
              <a:t>01/12/2014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2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1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DFCFF-5C25-4920-A757-279205817EDF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check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2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D4469-F9C9-443C-AAC6-45B942C03213}" type="datetimeFigureOut">
              <a:rPr lang="it-IT" smtClean="0"/>
              <a:pPr/>
              <a:t>01/12/2014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2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1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81A7B-D898-45BD-AFF5-FC5F17406BDE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>
    <p:check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12" Type="http://schemas.openxmlformats.org/officeDocument/2006/relationships/image" Target="../media/image8.gif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7.png"/><Relationship Id="rId5" Type="http://schemas.openxmlformats.org/officeDocument/2006/relationships/image" Target="../media/image2.gif"/><Relationship Id="rId10" Type="http://schemas.microsoft.com/office/2007/relationships/media" Target="../media/media1.mp3"/><Relationship Id="rId4" Type="http://schemas.openxmlformats.org/officeDocument/2006/relationships/image" Target="../media/image1.gif"/><Relationship Id="rId9" Type="http://schemas.openxmlformats.org/officeDocument/2006/relationships/image" Target="../media/image6.jpeg"/><Relationship Id="rId14" Type="http://schemas.openxmlformats.org/officeDocument/2006/relationships/image" Target="http://www.peppecau.it/stemmi/reppublica_italiana/stemma-della-repubblica-italiana-colori.jpg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4.jpeg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10" Type="http://schemas.openxmlformats.org/officeDocument/2006/relationships/slide" Target="slide36.xml"/><Relationship Id="rId4" Type="http://schemas.openxmlformats.org/officeDocument/2006/relationships/image" Target="../media/image35.gif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16.jpeg"/><Relationship Id="rId3" Type="http://schemas.openxmlformats.org/officeDocument/2006/relationships/image" Target="../media/image34.jpeg"/><Relationship Id="rId7" Type="http://schemas.openxmlformats.org/officeDocument/2006/relationships/image" Target="../media/image40.jpeg"/><Relationship Id="rId12" Type="http://schemas.openxmlformats.org/officeDocument/2006/relationships/image" Target="../media/image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11" Type="http://schemas.openxmlformats.org/officeDocument/2006/relationships/image" Target="../media/image44.gif"/><Relationship Id="rId5" Type="http://schemas.openxmlformats.org/officeDocument/2006/relationships/image" Target="../media/image39.gif"/><Relationship Id="rId10" Type="http://schemas.openxmlformats.org/officeDocument/2006/relationships/image" Target="../media/image43.gif"/><Relationship Id="rId4" Type="http://schemas.openxmlformats.org/officeDocument/2006/relationships/image" Target="../media/image35.gif"/><Relationship Id="rId9" Type="http://schemas.openxmlformats.org/officeDocument/2006/relationships/image" Target="../media/image42.gif"/><Relationship Id="rId14" Type="http://schemas.openxmlformats.org/officeDocument/2006/relationships/slide" Target="slide3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4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35.gif"/><Relationship Id="rId10" Type="http://schemas.openxmlformats.org/officeDocument/2006/relationships/slide" Target="slide36.xml"/><Relationship Id="rId4" Type="http://schemas.openxmlformats.org/officeDocument/2006/relationships/image" Target="../media/image37.gif"/><Relationship Id="rId9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11" Type="http://schemas.openxmlformats.org/officeDocument/2006/relationships/slide" Target="slide36.xml"/><Relationship Id="rId5" Type="http://schemas.openxmlformats.org/officeDocument/2006/relationships/image" Target="../media/image49.jpeg"/><Relationship Id="rId10" Type="http://schemas.openxmlformats.org/officeDocument/2006/relationships/image" Target="../media/image16.jpeg"/><Relationship Id="rId4" Type="http://schemas.openxmlformats.org/officeDocument/2006/relationships/image" Target="../media/image48.jpeg"/><Relationship Id="rId9" Type="http://schemas.openxmlformats.org/officeDocument/2006/relationships/image" Target="../media/image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slide" Target="slide36.xml"/><Relationship Id="rId4" Type="http://schemas.openxmlformats.org/officeDocument/2006/relationships/image" Target="../media/image55.jpeg"/><Relationship Id="rId9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image" Target="../media/image37.gif"/><Relationship Id="rId7" Type="http://schemas.openxmlformats.org/officeDocument/2006/relationships/image" Target="../media/image1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44.gif"/><Relationship Id="rId4" Type="http://schemas.openxmlformats.org/officeDocument/2006/relationships/image" Target="../media/image3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slide" Target="slide36.xml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8.gif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63.jpeg"/><Relationship Id="rId7" Type="http://schemas.openxmlformats.org/officeDocument/2006/relationships/image" Target="../media/image64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image" Target="../media/image35.gif"/><Relationship Id="rId10" Type="http://schemas.openxmlformats.org/officeDocument/2006/relationships/slide" Target="slide36.xml"/><Relationship Id="rId4" Type="http://schemas.openxmlformats.org/officeDocument/2006/relationships/image" Target="../media/image59.gif"/><Relationship Id="rId9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5.gif"/><Relationship Id="rId7" Type="http://schemas.openxmlformats.org/officeDocument/2006/relationships/image" Target="../media/image67.jpe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slide" Target="slide36.xml"/><Relationship Id="rId4" Type="http://schemas.openxmlformats.org/officeDocument/2006/relationships/image" Target="../media/image37.gif"/><Relationship Id="rId9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5.gif"/><Relationship Id="rId7" Type="http://schemas.openxmlformats.org/officeDocument/2006/relationships/image" Target="../media/image70.jpe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slide" Target="slide36.xml"/><Relationship Id="rId4" Type="http://schemas.openxmlformats.org/officeDocument/2006/relationships/image" Target="../media/image37.gif"/><Relationship Id="rId9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gif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Users\utente\Videos\Giuseppe%20Verdi%20-%20Aida%20-%20Marcia%20Trionfale%20(Triumphal%20March)&amp;rlm;.mp4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8.gif"/><Relationship Id="rId5" Type="http://schemas.openxmlformats.org/officeDocument/2006/relationships/image" Target="../media/image11.jpeg"/><Relationship Id="rId10" Type="http://schemas.openxmlformats.org/officeDocument/2006/relationships/image" Target="../media/image15.gif"/><Relationship Id="rId4" Type="http://schemas.openxmlformats.org/officeDocument/2006/relationships/image" Target="../media/image10.png"/><Relationship Id="rId9" Type="http://schemas.openxmlformats.org/officeDocument/2006/relationships/image" Target="../media/image14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35.gif"/><Relationship Id="rId7" Type="http://schemas.openxmlformats.org/officeDocument/2006/relationships/image" Target="../media/image8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37.gif"/><Relationship Id="rId9" Type="http://schemas.openxmlformats.org/officeDocument/2006/relationships/slide" Target="slide3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59.gif"/><Relationship Id="rId7" Type="http://schemas.openxmlformats.org/officeDocument/2006/relationships/image" Target="../media/image75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37.gif"/><Relationship Id="rId10" Type="http://schemas.openxmlformats.org/officeDocument/2006/relationships/slide" Target="slide36.xml"/><Relationship Id="rId4" Type="http://schemas.openxmlformats.org/officeDocument/2006/relationships/image" Target="../media/image35.gif"/><Relationship Id="rId9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76.jpeg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tente\Videos\Base%20+%20Cori%20Papyrus%20e%20i%20misteri%20del%20Nilo%20Videosigla%20HQ%20Ita&amp;rlm;.mp4" TargetMode="External"/><Relationship Id="rId6" Type="http://schemas.openxmlformats.org/officeDocument/2006/relationships/image" Target="../media/image37.gif"/><Relationship Id="rId5" Type="http://schemas.openxmlformats.org/officeDocument/2006/relationships/image" Target="../media/image77.png"/><Relationship Id="rId4" Type="http://schemas.openxmlformats.org/officeDocument/2006/relationships/image" Target="../media/image35.gif"/><Relationship Id="rId9" Type="http://schemas.openxmlformats.org/officeDocument/2006/relationships/slide" Target="slide3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gif"/><Relationship Id="rId13" Type="http://schemas.openxmlformats.org/officeDocument/2006/relationships/image" Target="../media/image16.jpeg"/><Relationship Id="rId3" Type="http://schemas.openxmlformats.org/officeDocument/2006/relationships/image" Target="../media/image78.gif"/><Relationship Id="rId7" Type="http://schemas.openxmlformats.org/officeDocument/2006/relationships/image" Target="../media/image37.gif"/><Relationship Id="rId12" Type="http://schemas.openxmlformats.org/officeDocument/2006/relationships/image" Target="../media/image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11" Type="http://schemas.openxmlformats.org/officeDocument/2006/relationships/image" Target="../media/image84.gif"/><Relationship Id="rId5" Type="http://schemas.openxmlformats.org/officeDocument/2006/relationships/image" Target="../media/image80.gif"/><Relationship Id="rId10" Type="http://schemas.openxmlformats.org/officeDocument/2006/relationships/image" Target="../media/image83.gif"/><Relationship Id="rId4" Type="http://schemas.openxmlformats.org/officeDocument/2006/relationships/image" Target="../media/image79.jpeg"/><Relationship Id="rId9" Type="http://schemas.openxmlformats.org/officeDocument/2006/relationships/image" Target="../media/image82.gif"/><Relationship Id="rId14" Type="http://schemas.openxmlformats.org/officeDocument/2006/relationships/slide" Target="slide3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gif"/><Relationship Id="rId3" Type="http://schemas.openxmlformats.org/officeDocument/2006/relationships/image" Target="../media/image85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11" Type="http://schemas.openxmlformats.org/officeDocument/2006/relationships/slide" Target="slide36.xml"/><Relationship Id="rId5" Type="http://schemas.openxmlformats.org/officeDocument/2006/relationships/image" Target="../media/image86.jpeg"/><Relationship Id="rId10" Type="http://schemas.openxmlformats.org/officeDocument/2006/relationships/image" Target="../media/image16.jpeg"/><Relationship Id="rId4" Type="http://schemas.openxmlformats.org/officeDocument/2006/relationships/image" Target="../media/image37.gif"/><Relationship Id="rId9" Type="http://schemas.openxmlformats.org/officeDocument/2006/relationships/image" Target="../media/image8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gif"/><Relationship Id="rId13" Type="http://schemas.openxmlformats.org/officeDocument/2006/relationships/slide" Target="slide36.xml"/><Relationship Id="rId3" Type="http://schemas.openxmlformats.org/officeDocument/2006/relationships/image" Target="../media/image90.gif"/><Relationship Id="rId7" Type="http://schemas.openxmlformats.org/officeDocument/2006/relationships/image" Target="../media/image94.png"/><Relationship Id="rId12" Type="http://schemas.openxmlformats.org/officeDocument/2006/relationships/image" Target="../media/image16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gif"/><Relationship Id="rId11" Type="http://schemas.openxmlformats.org/officeDocument/2006/relationships/image" Target="../media/image8.gif"/><Relationship Id="rId5" Type="http://schemas.openxmlformats.org/officeDocument/2006/relationships/image" Target="../media/image92.jpeg"/><Relationship Id="rId10" Type="http://schemas.openxmlformats.org/officeDocument/2006/relationships/image" Target="../media/image96.jpeg"/><Relationship Id="rId4" Type="http://schemas.openxmlformats.org/officeDocument/2006/relationships/image" Target="../media/image91.jpeg"/><Relationship Id="rId9" Type="http://schemas.openxmlformats.org/officeDocument/2006/relationships/image" Target="../media/image9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slide" Target="slide36.xml"/><Relationship Id="rId3" Type="http://schemas.openxmlformats.org/officeDocument/2006/relationships/image" Target="../media/image98.gif"/><Relationship Id="rId7" Type="http://schemas.openxmlformats.org/officeDocument/2006/relationships/image" Target="../media/image100.gif"/><Relationship Id="rId12" Type="http://schemas.openxmlformats.org/officeDocument/2006/relationships/image" Target="../media/image16.jpeg"/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gif"/><Relationship Id="rId11" Type="http://schemas.openxmlformats.org/officeDocument/2006/relationships/image" Target="../media/image8.gif"/><Relationship Id="rId5" Type="http://schemas.openxmlformats.org/officeDocument/2006/relationships/image" Target="../media/image81.gif"/><Relationship Id="rId10" Type="http://schemas.openxmlformats.org/officeDocument/2006/relationships/image" Target="../media/image103.jpeg"/><Relationship Id="rId4" Type="http://schemas.openxmlformats.org/officeDocument/2006/relationships/image" Target="../media/image99.gif"/><Relationship Id="rId9" Type="http://schemas.openxmlformats.org/officeDocument/2006/relationships/image" Target="../media/image102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gif"/><Relationship Id="rId3" Type="http://schemas.openxmlformats.org/officeDocument/2006/relationships/image" Target="../media/image105.jpeg"/><Relationship Id="rId7" Type="http://schemas.openxmlformats.org/officeDocument/2006/relationships/image" Target="../media/image83.gif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slide" Target="slide36.xml"/><Relationship Id="rId5" Type="http://schemas.openxmlformats.org/officeDocument/2006/relationships/image" Target="../media/image106.jpeg"/><Relationship Id="rId10" Type="http://schemas.openxmlformats.org/officeDocument/2006/relationships/image" Target="../media/image16.jpeg"/><Relationship Id="rId4" Type="http://schemas.openxmlformats.org/officeDocument/2006/relationships/image" Target="../media/image37.gif"/><Relationship Id="rId9" Type="http://schemas.openxmlformats.org/officeDocument/2006/relationships/image" Target="../media/image8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image" Target="../media/image37.gif"/><Relationship Id="rId7" Type="http://schemas.openxmlformats.org/officeDocument/2006/relationships/image" Target="../media/image16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108.gif"/><Relationship Id="rId4" Type="http://schemas.openxmlformats.org/officeDocument/2006/relationships/image" Target="../media/image10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image" Target="../media/image110.gif"/><Relationship Id="rId7" Type="http://schemas.openxmlformats.org/officeDocument/2006/relationships/image" Target="../media/image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gif"/><Relationship Id="rId5" Type="http://schemas.openxmlformats.org/officeDocument/2006/relationships/image" Target="../media/image111.jpe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7.gif"/><Relationship Id="rId7" Type="http://schemas.openxmlformats.org/officeDocument/2006/relationships/image" Target="../media/image20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11" Type="http://schemas.openxmlformats.org/officeDocument/2006/relationships/image" Target="../media/image8.gif"/><Relationship Id="rId5" Type="http://schemas.openxmlformats.org/officeDocument/2006/relationships/image" Target="../media/image18.gif"/><Relationship Id="rId10" Type="http://schemas.openxmlformats.org/officeDocument/2006/relationships/image" Target="../media/image22.png"/><Relationship Id="rId4" Type="http://schemas.openxmlformats.org/officeDocument/2006/relationships/image" Target="../media/image1.gif"/><Relationship Id="rId9" Type="http://schemas.openxmlformats.org/officeDocument/2006/relationships/slide" Target="slide3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2.jpe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gif"/><Relationship Id="rId5" Type="http://schemas.openxmlformats.org/officeDocument/2006/relationships/image" Target="../media/image80.gif"/><Relationship Id="rId4" Type="http://schemas.openxmlformats.org/officeDocument/2006/relationships/image" Target="../media/image35.gif"/><Relationship Id="rId9" Type="http://schemas.openxmlformats.org/officeDocument/2006/relationships/slide" Target="slide3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13" Type="http://schemas.openxmlformats.org/officeDocument/2006/relationships/slide" Target="slide36.xml"/><Relationship Id="rId3" Type="http://schemas.openxmlformats.org/officeDocument/2006/relationships/image" Target="../media/image112.jpeg"/><Relationship Id="rId7" Type="http://schemas.openxmlformats.org/officeDocument/2006/relationships/image" Target="../media/image113.gif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11" Type="http://schemas.openxmlformats.org/officeDocument/2006/relationships/image" Target="../media/image8.gif"/><Relationship Id="rId5" Type="http://schemas.openxmlformats.org/officeDocument/2006/relationships/image" Target="../media/image114.jpeg"/><Relationship Id="rId10" Type="http://schemas.openxmlformats.org/officeDocument/2006/relationships/image" Target="../media/image118.jpeg"/><Relationship Id="rId4" Type="http://schemas.openxmlformats.org/officeDocument/2006/relationships/image" Target="../media/image35.gif"/><Relationship Id="rId9" Type="http://schemas.openxmlformats.org/officeDocument/2006/relationships/image" Target="../media/image11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4.jpeg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10" Type="http://schemas.openxmlformats.org/officeDocument/2006/relationships/slide" Target="slide36.xml"/><Relationship Id="rId4" Type="http://schemas.openxmlformats.org/officeDocument/2006/relationships/image" Target="../media/image35.gif"/><Relationship Id="rId9" Type="http://schemas.openxmlformats.org/officeDocument/2006/relationships/image" Target="../media/image1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hyperlink" Target="mailto:franceantodz@gmail.com" TargetMode="External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12" Type="http://schemas.openxmlformats.org/officeDocument/2006/relationships/image" Target="http://www.peppecau.it/stemmi/reppublica_italiana/stemma-della-repubblica-italiana-colori.jpg" TargetMode="External"/><Relationship Id="rId17" Type="http://schemas.openxmlformats.org/officeDocument/2006/relationships/slide" Target="slide36.xml"/><Relationship Id="rId2" Type="http://schemas.openxmlformats.org/officeDocument/2006/relationships/image" Target="../media/image119.jpe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3.png"/><Relationship Id="rId11" Type="http://schemas.openxmlformats.org/officeDocument/2006/relationships/image" Target="../media/image128.jpeg"/><Relationship Id="rId5" Type="http://schemas.openxmlformats.org/officeDocument/2006/relationships/image" Target="../media/image122.png"/><Relationship Id="rId15" Type="http://schemas.openxmlformats.org/officeDocument/2006/relationships/image" Target="../media/image8.gif"/><Relationship Id="rId10" Type="http://schemas.openxmlformats.org/officeDocument/2006/relationships/image" Target="../media/image127.jpeg"/><Relationship Id="rId4" Type="http://schemas.openxmlformats.org/officeDocument/2006/relationships/image" Target="../media/image121.gif"/><Relationship Id="rId9" Type="http://schemas.openxmlformats.org/officeDocument/2006/relationships/image" Target="../media/image126.jpeg"/><Relationship Id="rId14" Type="http://schemas.openxmlformats.org/officeDocument/2006/relationships/hyperlink" Target="mailto:paolageri@gmail.com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gif"/><Relationship Id="rId3" Type="http://schemas.openxmlformats.org/officeDocument/2006/relationships/image" Target="../media/image121.gif"/><Relationship Id="rId7" Type="http://schemas.openxmlformats.org/officeDocument/2006/relationships/image" Target="../media/image13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9.png"/><Relationship Id="rId11" Type="http://schemas.openxmlformats.org/officeDocument/2006/relationships/slide" Target="slide36.xml"/><Relationship Id="rId5" Type="http://schemas.openxmlformats.org/officeDocument/2006/relationships/image" Target="../media/image124.png"/><Relationship Id="rId10" Type="http://schemas.openxmlformats.org/officeDocument/2006/relationships/image" Target="../media/image16.jpeg"/><Relationship Id="rId4" Type="http://schemas.openxmlformats.org/officeDocument/2006/relationships/image" Target="../media/image122.png"/><Relationship Id="rId9" Type="http://schemas.openxmlformats.org/officeDocument/2006/relationships/image" Target="../media/image8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gif"/><Relationship Id="rId3" Type="http://schemas.openxmlformats.org/officeDocument/2006/relationships/image" Target="../media/image27.jpeg"/><Relationship Id="rId7" Type="http://schemas.openxmlformats.org/officeDocument/2006/relationships/image" Target="../media/image37.gif"/><Relationship Id="rId12" Type="http://schemas.openxmlformats.org/officeDocument/2006/relationships/slide" Target="slide3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gif"/><Relationship Id="rId11" Type="http://schemas.openxmlformats.org/officeDocument/2006/relationships/image" Target="../media/image16.jpeg"/><Relationship Id="rId5" Type="http://schemas.openxmlformats.org/officeDocument/2006/relationships/image" Target="../media/image35.gif"/><Relationship Id="rId10" Type="http://schemas.openxmlformats.org/officeDocument/2006/relationships/image" Target="../media/image8.gif"/><Relationship Id="rId4" Type="http://schemas.openxmlformats.org/officeDocument/2006/relationships/image" Target="../media/image131.gif"/><Relationship Id="rId9" Type="http://schemas.openxmlformats.org/officeDocument/2006/relationships/image" Target="../media/image78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5.xml"/><Relationship Id="rId18" Type="http://schemas.openxmlformats.org/officeDocument/2006/relationships/slide" Target="slide28.xml"/><Relationship Id="rId3" Type="http://schemas.openxmlformats.org/officeDocument/2006/relationships/slide" Target="slide13.xml"/><Relationship Id="rId7" Type="http://schemas.openxmlformats.org/officeDocument/2006/relationships/audio" Target="../media/audio1.wav"/><Relationship Id="rId12" Type="http://schemas.openxmlformats.org/officeDocument/2006/relationships/slide" Target="slide23.xml"/><Relationship Id="rId17" Type="http://schemas.openxmlformats.org/officeDocument/2006/relationships/slide" Target="slide31.xml"/><Relationship Id="rId2" Type="http://schemas.openxmlformats.org/officeDocument/2006/relationships/image" Target="../media/image27.jpeg"/><Relationship Id="rId16" Type="http://schemas.openxmlformats.org/officeDocument/2006/relationships/image" Target="../media/image37.gif"/><Relationship Id="rId20" Type="http://schemas.openxmlformats.org/officeDocument/2006/relationships/slide" Target="slide3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slide" Target="slide12.xml"/><Relationship Id="rId5" Type="http://schemas.openxmlformats.org/officeDocument/2006/relationships/slide" Target="slide27.xml"/><Relationship Id="rId15" Type="http://schemas.openxmlformats.org/officeDocument/2006/relationships/image" Target="../media/image35.gif"/><Relationship Id="rId10" Type="http://schemas.openxmlformats.org/officeDocument/2006/relationships/slide" Target="slide24.xml"/><Relationship Id="rId19" Type="http://schemas.openxmlformats.org/officeDocument/2006/relationships/image" Target="../media/image110.gif"/><Relationship Id="rId4" Type="http://schemas.openxmlformats.org/officeDocument/2006/relationships/image" Target="../media/image16.jpeg"/><Relationship Id="rId9" Type="http://schemas.openxmlformats.org/officeDocument/2006/relationships/slide" Target="slide5.xml"/><Relationship Id="rId14" Type="http://schemas.openxmlformats.org/officeDocument/2006/relationships/slide" Target="slide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jpe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1.gif"/><Relationship Id="rId4" Type="http://schemas.openxmlformats.org/officeDocument/2006/relationships/image" Target="../media/image17.gif"/><Relationship Id="rId9" Type="http://schemas.openxmlformats.org/officeDocument/2006/relationships/slide" Target="slide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image" Target="../media/image16.jpe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gif"/><Relationship Id="rId5" Type="http://schemas.openxmlformats.org/officeDocument/2006/relationships/image" Target="../media/image24.gif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slide" Target="slide36.xml"/><Relationship Id="rId3" Type="http://schemas.openxmlformats.org/officeDocument/2006/relationships/image" Target="../media/image16.jpeg"/><Relationship Id="rId7" Type="http://schemas.openxmlformats.org/officeDocument/2006/relationships/diagramLayout" Target="../diagrams/layout1.xml"/><Relationship Id="rId12" Type="http://schemas.openxmlformats.org/officeDocument/2006/relationships/image" Target="../media/image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25.gif"/><Relationship Id="rId5" Type="http://schemas.openxmlformats.org/officeDocument/2006/relationships/image" Target="../media/image1.gif"/><Relationship Id="rId10" Type="http://schemas.microsoft.com/office/2007/relationships/diagramDrawing" Target="../diagrams/drawing1.xml"/><Relationship Id="rId4" Type="http://schemas.openxmlformats.org/officeDocument/2006/relationships/image" Target="../media/image17.gif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image" Target="../media/image8.gif"/><Relationship Id="rId3" Type="http://schemas.openxmlformats.org/officeDocument/2006/relationships/image" Target="../media/image16.jpeg"/><Relationship Id="rId7" Type="http://schemas.openxmlformats.org/officeDocument/2006/relationships/diagramLayout" Target="../diagrams/layout2.xml"/><Relationship Id="rId12" Type="http://schemas.openxmlformats.org/officeDocument/2006/relationships/image" Target="../media/image2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openxmlformats.org/officeDocument/2006/relationships/image" Target="../media/image25.gif"/><Relationship Id="rId5" Type="http://schemas.openxmlformats.org/officeDocument/2006/relationships/image" Target="../media/image1.gif"/><Relationship Id="rId10" Type="http://schemas.microsoft.com/office/2007/relationships/diagramDrawing" Target="../diagrams/drawing2.xml"/><Relationship Id="rId4" Type="http://schemas.openxmlformats.org/officeDocument/2006/relationships/image" Target="../media/image17.gif"/><Relationship Id="rId9" Type="http://schemas.openxmlformats.org/officeDocument/2006/relationships/diagramColors" Target="../diagrams/colors2.xml"/><Relationship Id="rId14" Type="http://schemas.openxmlformats.org/officeDocument/2006/relationships/slide" Target="slide3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7.jpeg"/><Relationship Id="rId7" Type="http://schemas.openxmlformats.org/officeDocument/2006/relationships/image" Target="../media/image29.emf"/><Relationship Id="rId12" Type="http://schemas.openxmlformats.org/officeDocument/2006/relationships/slide" Target="slide3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gif"/><Relationship Id="rId11" Type="http://schemas.openxmlformats.org/officeDocument/2006/relationships/image" Target="../media/image16.jpeg"/><Relationship Id="rId5" Type="http://schemas.openxmlformats.org/officeDocument/2006/relationships/image" Target="../media/image28.gif"/><Relationship Id="rId10" Type="http://schemas.openxmlformats.org/officeDocument/2006/relationships/image" Target="../media/image8.gif"/><Relationship Id="rId4" Type="http://schemas.openxmlformats.org/officeDocument/2006/relationships/image" Target="../media/image17.gif"/><Relationship Id="rId9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slide" Target="slide36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gif"/><Relationship Id="rId12" Type="http://schemas.openxmlformats.org/officeDocument/2006/relationships/image" Target="../media/image8.gif"/><Relationship Id="rId2" Type="http://schemas.openxmlformats.org/officeDocument/2006/relationships/video" Target="file:///C:\Users\utente\Videos\Cristina%20D&amp;%2339;Avena%20-%20Che%20baby%20sitter%20questa%20mummia!&amp;rlm;.mp4" TargetMode="External"/><Relationship Id="rId1" Type="http://schemas.openxmlformats.org/officeDocument/2006/relationships/video" Target="file:///C:\Users\utente\Videos\Giuseppe%20Verdi%20-%20Aida%20-%20Marcia%20Trionfale%20(Triumphal%20March)&amp;rlm;.mp4" TargetMode="External"/><Relationship Id="rId6" Type="http://schemas.openxmlformats.org/officeDocument/2006/relationships/image" Target="../media/image16.jpeg"/><Relationship Id="rId11" Type="http://schemas.openxmlformats.org/officeDocument/2006/relationships/image" Target="../media/image1.gif"/><Relationship Id="rId5" Type="http://schemas.openxmlformats.org/officeDocument/2006/relationships/image" Target="../media/image32.gif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F:\Pictures\personal\matita%20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2" y="3214686"/>
            <a:ext cx="816435" cy="982274"/>
          </a:xfrm>
          <a:prstGeom prst="rect">
            <a:avLst/>
          </a:prstGeom>
          <a:noFill/>
        </p:spPr>
      </p:pic>
      <p:sp>
        <p:nvSpPr>
          <p:cNvPr id="34" name="CasellaDiTesto 33"/>
          <p:cNvSpPr txBox="1"/>
          <p:nvPr/>
        </p:nvSpPr>
        <p:spPr>
          <a:xfrm>
            <a:off x="4071934" y="1785930"/>
            <a:ext cx="1071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empus Sans ITC" pitchFamily="82" charset="0"/>
              </a:rPr>
              <a:t>Livorno</a:t>
            </a:r>
          </a:p>
          <a:p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14344" name="Picture 8" descr="F:\Pictures\personal\matita%20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7" y="500042"/>
            <a:ext cx="816435" cy="982274"/>
          </a:xfrm>
          <a:prstGeom prst="rect">
            <a:avLst/>
          </a:prstGeom>
          <a:noFill/>
        </p:spPr>
      </p:pic>
      <p:pic>
        <p:nvPicPr>
          <p:cNvPr id="12" name="Picture 3" descr="D:\Utente\Pictures\Glitters\frCCIA LUMINOSA DX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8143900" y="5957910"/>
            <a:ext cx="1000100" cy="900090"/>
          </a:xfrm>
          <a:prstGeom prst="rect">
            <a:avLst/>
          </a:prstGeom>
          <a:noFill/>
        </p:spPr>
      </p:pic>
      <p:pic>
        <p:nvPicPr>
          <p:cNvPr id="15" name="Picture 3" descr="D:\Utente\Pictures\Glitters\frCCIA LUMINOSA DX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" y="6050723"/>
            <a:ext cx="896979" cy="807281"/>
          </a:xfrm>
          <a:prstGeom prst="rect">
            <a:avLst/>
          </a:prstGeom>
          <a:noFill/>
        </p:spPr>
      </p:pic>
      <p:pic>
        <p:nvPicPr>
          <p:cNvPr id="1026" name="Picture 2" descr="C:\Users\utente\Desktop\sipari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642966"/>
            <a:ext cx="9144000" cy="7500966"/>
          </a:xfrm>
          <a:prstGeom prst="rect">
            <a:avLst/>
          </a:prstGeom>
          <a:noFill/>
        </p:spPr>
      </p:pic>
      <p:sp>
        <p:nvSpPr>
          <p:cNvPr id="16" name="Rettangolo 15"/>
          <p:cNvSpPr/>
          <p:nvPr/>
        </p:nvSpPr>
        <p:spPr>
          <a:xfrm>
            <a:off x="560587" y="2435561"/>
            <a:ext cx="86695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apyrus" pitchFamily="66" charset="0"/>
              </a:rPr>
              <a:t>7°  CIRCOLO    DIDATTICO    “G.   CARDUCCI”  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4000497" y="4196964"/>
            <a:ext cx="8723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apyrus" pitchFamily="66" charset="0"/>
              </a:rPr>
              <a:t>Livorno</a:t>
            </a:r>
          </a:p>
        </p:txBody>
      </p:sp>
      <p:pic>
        <p:nvPicPr>
          <p:cNvPr id="29" name="Picture 10" descr="C:\Users\utente\Desktop\fsrrettobismvo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8427573" y="6201685"/>
            <a:ext cx="802589" cy="971555"/>
          </a:xfrm>
          <a:prstGeom prst="rect">
            <a:avLst/>
          </a:prstGeom>
          <a:noFill/>
        </p:spPr>
      </p:pic>
      <p:pic>
        <p:nvPicPr>
          <p:cNvPr id="30" name="Picture 10" descr="C:\Users\utente\Desktop\fsrrettobismvo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 flipH="1">
            <a:off x="-60330" y="6277117"/>
            <a:ext cx="785882" cy="859847"/>
          </a:xfrm>
          <a:prstGeom prst="rect">
            <a:avLst/>
          </a:prstGeom>
          <a:noFill/>
        </p:spPr>
      </p:pic>
      <p:sp>
        <p:nvSpPr>
          <p:cNvPr id="19" name="Rettangolo 18"/>
          <p:cNvSpPr/>
          <p:nvPr/>
        </p:nvSpPr>
        <p:spPr>
          <a:xfrm>
            <a:off x="2579536" y="3421117"/>
            <a:ext cx="43075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apyrus" pitchFamily="66" charset="0"/>
              </a:rPr>
              <a:t>Fondazione  «M.  Caponi»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1832344" y="4854237"/>
            <a:ext cx="5670112" cy="1044206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presentano</a:t>
            </a:r>
            <a:endParaRPr lang="it-IT" sz="6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332611" y="936016"/>
            <a:ext cx="81916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Papyrus" pitchFamily="66" charset="0"/>
              </a:rPr>
              <a:t> CRED </a:t>
            </a:r>
            <a:r>
              <a:rPr lang="it-IT" sz="36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endParaRPr lang="it-IT" sz="800" b="1" dirty="0" smtClean="0">
              <a:solidFill>
                <a:schemeClr val="bg1"/>
              </a:solidFill>
            </a:endParaRPr>
          </a:p>
          <a:p>
            <a:pPr algn="ctr"/>
            <a:r>
              <a:rPr lang="it-IT" sz="2000" b="1" i="1" dirty="0" smtClean="0">
                <a:solidFill>
                  <a:schemeClr val="bg1"/>
                </a:solidFill>
                <a:latin typeface="Papyrus" pitchFamily="66" charset="0"/>
              </a:rPr>
              <a:t>Centro </a:t>
            </a:r>
            <a:r>
              <a:rPr lang="it-IT" sz="2000" b="1" i="1" dirty="0">
                <a:solidFill>
                  <a:schemeClr val="bg1"/>
                </a:solidFill>
                <a:latin typeface="Papyrus" pitchFamily="66" charset="0"/>
              </a:rPr>
              <a:t>Risorse Educative Didattiche "Il Satellite“ </a:t>
            </a:r>
            <a:r>
              <a:rPr lang="it-IT" sz="2000" b="1" i="1" dirty="0" smtClean="0">
                <a:solidFill>
                  <a:schemeClr val="bg1"/>
                </a:solidFill>
                <a:latin typeface="Papyrus" pitchFamily="66" charset="0"/>
              </a:rPr>
              <a:t> </a:t>
            </a:r>
            <a:endParaRPr lang="it-IT" sz="2000" b="1" i="1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Papyrus" pitchFamily="66" charset="0"/>
            </a:endParaRPr>
          </a:p>
        </p:txBody>
      </p:sp>
      <p:pic>
        <p:nvPicPr>
          <p:cNvPr id="3" name="Picture 2" descr="C:\Users\Utente\Documents\Antico Egitto\PUBBLICITà\Logo Comune 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0852" y="130496"/>
            <a:ext cx="487313" cy="36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tente\Documents\Antico Egitto\PUBBLICITà\img04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090479"/>
            <a:ext cx="461330" cy="39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ttangolo 16"/>
          <p:cNvSpPr/>
          <p:nvPr/>
        </p:nvSpPr>
        <p:spPr>
          <a:xfrm>
            <a:off x="888035" y="106974"/>
            <a:ext cx="7833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bg1"/>
                </a:solidFill>
                <a:latin typeface="Papyrus" pitchFamily="66" charset="0"/>
              </a:rPr>
              <a:t>Comune di Livorno</a:t>
            </a:r>
            <a:endParaRPr lang="it-IT" sz="2800" b="1" i="1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Papyrus" pitchFamily="66" charset="0"/>
            </a:endParaRPr>
          </a:p>
        </p:txBody>
      </p:sp>
      <p:pic>
        <p:nvPicPr>
          <p:cNvPr id="2" name="Ancient Egyptian Music - Lotus on the Nil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7703261" y="303453"/>
            <a:ext cx="609600" cy="609600"/>
          </a:xfrm>
          <a:prstGeom prst="rect">
            <a:avLst/>
          </a:prstGeom>
        </p:spPr>
      </p:pic>
      <p:pic>
        <p:nvPicPr>
          <p:cNvPr id="23" name="Picture 7" descr="C:\Users\User\Desktop\freccia088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954941" y="6201685"/>
            <a:ext cx="1214413" cy="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www.peppecau.it/stemmi/reppublica_italiana/stemma-della-repubblica-italiana-colori.jpg"/>
          <p:cNvPicPr>
            <a:picLocks noChangeAspect="1" noChangeArrowheads="1"/>
          </p:cNvPicPr>
          <p:nvPr/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212" y="2373711"/>
            <a:ext cx="597339" cy="554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13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9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uiExpand="1" build="allAtOnce"/>
      <p:bldP spid="22" grpId="2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viaggiandoin.com/FOTO/CrocieraNilo/Il_Nilo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52"/>
            <a:ext cx="9144000" cy="6851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 descr="05[2]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14686"/>
            <a:ext cx="1071570" cy="167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2" descr="C:\Users\Utente\Desktop\Pictures\Glitters\ibis 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15313" y="500063"/>
            <a:ext cx="3905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umetto 3 15"/>
          <p:cNvSpPr/>
          <p:nvPr/>
        </p:nvSpPr>
        <p:spPr>
          <a:xfrm>
            <a:off x="2006044" y="905213"/>
            <a:ext cx="5158244" cy="3164662"/>
          </a:xfrm>
          <a:prstGeom prst="wedgeEllipseCallout">
            <a:avLst>
              <a:gd name="adj1" fmla="val -49781"/>
              <a:gd name="adj2" fmla="val 27285"/>
            </a:avLst>
          </a:prstGeom>
          <a:solidFill>
            <a:srgbClr val="00B0F0"/>
          </a:solidFill>
          <a:ln w="762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400" b="1" dirty="0" smtClean="0">
              <a:ln w="18000">
                <a:noFill/>
                <a:prstDash val="solid"/>
                <a:miter lim="800000"/>
              </a:ln>
              <a:solidFill>
                <a:schemeClr val="bg1"/>
              </a:solidFill>
              <a:latin typeface="Viner Hand ITC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400" b="1" dirty="0" smtClean="0">
              <a:ln w="18000">
                <a:noFill/>
                <a:prstDash val="solid"/>
                <a:miter lim="800000"/>
              </a:ln>
              <a:solidFill>
                <a:schemeClr val="bg1"/>
              </a:solidFill>
              <a:latin typeface="Viner Hand ITC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400" b="1" dirty="0" smtClean="0">
              <a:ln w="18000">
                <a:noFill/>
                <a:prstDash val="solid"/>
                <a:miter lim="800000"/>
              </a:ln>
              <a:solidFill>
                <a:schemeClr val="bg1"/>
              </a:solidFill>
              <a:latin typeface="Viner Hand ITC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smtClean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Viner Hand ITC" pitchFamily="66" charset="0"/>
              </a:rPr>
              <a:t>Ciao</a:t>
            </a:r>
            <a:r>
              <a:rPr lang="it-IT" b="1" dirty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Viner Hand ITC" pitchFamily="66" charset="0"/>
              </a:rPr>
              <a:t>, </a:t>
            </a:r>
            <a:r>
              <a:rPr lang="it-IT" b="1" dirty="0" smtClean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Viner Hand ITC" pitchFamily="66" charset="0"/>
              </a:rPr>
              <a:t> siamo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b="1" dirty="0" smtClean="0">
              <a:ln w="18000">
                <a:noFill/>
                <a:prstDash val="solid"/>
                <a:miter lim="800000"/>
              </a:ln>
              <a:solidFill>
                <a:schemeClr val="bg1"/>
              </a:solidFill>
              <a:latin typeface="Viner Hand ITC" pitchFamily="66" charset="0"/>
            </a:endParaRPr>
          </a:p>
          <a:p>
            <a:pPr algn="ctr">
              <a:defRPr/>
            </a:pPr>
            <a:r>
              <a:rPr lang="it-IT" b="1" dirty="0" err="1" smtClean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Viner Hand ITC" pitchFamily="66" charset="0"/>
              </a:rPr>
              <a:t>Phran-kesk-othon</a:t>
            </a:r>
            <a:r>
              <a:rPr lang="it-IT" b="1" dirty="0" smtClean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Viner Hand ITC" pitchFamily="66" charset="0"/>
              </a:rPr>
              <a:t>   e   </a:t>
            </a:r>
            <a:r>
              <a:rPr lang="it-IT" b="1" dirty="0" err="1" smtClean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Viner Hand ITC" pitchFamily="66" charset="0"/>
              </a:rPr>
              <a:t>Tpao-lah</a:t>
            </a:r>
            <a:endParaRPr lang="it-IT" b="1" dirty="0" smtClean="0">
              <a:ln w="18000">
                <a:noFill/>
                <a:prstDash val="solid"/>
                <a:miter lim="800000"/>
              </a:ln>
              <a:solidFill>
                <a:schemeClr val="bg1"/>
              </a:solidFill>
              <a:latin typeface="Viner Hand ITC" pitchFamily="66" charset="0"/>
            </a:endParaRPr>
          </a:p>
          <a:p>
            <a:pPr algn="ctr">
              <a:defRPr/>
            </a:pPr>
            <a:endParaRPr lang="it-IT" b="1" dirty="0" smtClean="0">
              <a:ln w="18000">
                <a:noFill/>
                <a:prstDash val="solid"/>
                <a:miter lim="800000"/>
              </a:ln>
              <a:solidFill>
                <a:schemeClr val="bg1"/>
              </a:solidFill>
              <a:latin typeface="Viner Hand ITC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smtClean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Viner Hand ITC" pitchFamily="66" charset="0"/>
              </a:rPr>
              <a:t>le  guide  in  questa  parte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b="1" dirty="0" smtClean="0">
              <a:ln w="18000">
                <a:noFill/>
                <a:prstDash val="solid"/>
                <a:miter lim="800000"/>
              </a:ln>
              <a:solidFill>
                <a:schemeClr val="bg1"/>
              </a:solidFill>
              <a:latin typeface="Viner Hand ITC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smtClean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Viner Hand ITC" pitchFamily="66" charset="0"/>
              </a:rPr>
              <a:t>della  presentazione.</a:t>
            </a:r>
            <a:endParaRPr lang="it-IT" b="1" dirty="0">
              <a:ln w="18000">
                <a:noFill/>
                <a:prstDash val="solid"/>
                <a:miter lim="800000"/>
              </a:ln>
              <a:solidFill>
                <a:srgbClr val="FF0000"/>
              </a:solidFill>
              <a:latin typeface="Viner Hand ITC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800" b="1" dirty="0">
              <a:ln w="18000">
                <a:noFill/>
                <a:prstDash val="solid"/>
                <a:miter lim="800000"/>
              </a:ln>
              <a:solidFill>
                <a:schemeClr val="bg1"/>
              </a:solidFill>
              <a:latin typeface="Viner Hand ITC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Viner Hand ITC" pitchFamily="66" charset="0"/>
              </a:rPr>
              <a:t> </a:t>
            </a:r>
            <a:r>
              <a:rPr lang="it-IT" sz="2800" b="1" dirty="0" smtClean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Viner Hand ITC" pitchFamily="66" charset="0"/>
              </a:rPr>
              <a:t> </a:t>
            </a:r>
            <a:endParaRPr lang="it-IT" sz="2000" b="1" dirty="0">
              <a:ln w="18000">
                <a:noFill/>
                <a:prstDash val="solid"/>
                <a:miter lim="800000"/>
              </a:ln>
              <a:solidFill>
                <a:schemeClr val="accent2"/>
              </a:solidFill>
              <a:latin typeface="Viner Hand ITC" pitchFamily="66" charset="0"/>
            </a:endParaRPr>
          </a:p>
        </p:txBody>
      </p:sp>
      <p:pic>
        <p:nvPicPr>
          <p:cNvPr id="1026" name="Picture 2" descr="C:\Users\utente\Desktop\Lab\eg\Egypt 2\Egitto pc lab\Laboratorio\Egitto immagini animate\showpic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143248"/>
            <a:ext cx="871541" cy="1821296"/>
          </a:xfrm>
          <a:prstGeom prst="rect">
            <a:avLst/>
          </a:prstGeom>
          <a:noFill/>
        </p:spPr>
      </p:pic>
      <p:pic>
        <p:nvPicPr>
          <p:cNvPr id="28" name="Immagine 27" descr="29[1]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1840" y="1314450"/>
            <a:ext cx="644728" cy="788006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0" name="Picture 7" descr="C:\Users\User\Desktop\freccia088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3801" y="6171997"/>
            <a:ext cx="1214413" cy="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2">
            <a:hlinkClick r:id="" action="ppaction://noaction"/>
          </p:cNvPr>
          <p:cNvSpPr txBox="1"/>
          <p:nvPr/>
        </p:nvSpPr>
        <p:spPr>
          <a:xfrm>
            <a:off x="1183486" y="6511931"/>
            <a:ext cx="864096" cy="215444"/>
          </a:xfrm>
          <a:prstGeom prst="rect">
            <a:avLst/>
          </a:prstGeom>
          <a:blipFill>
            <a:blip r:embed="rId9" cstate="print"/>
            <a:tile tx="0" ty="0" sx="100000" sy="100000" flip="none" algn="tl"/>
          </a:blip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10" action="ppaction://hlinksldjump"/>
              </a:rPr>
              <a:t>SOMMARIO</a:t>
            </a:r>
            <a:endParaRPr lang="it-IT" sz="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9659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sndAc>
          <p:endSnd/>
        </p:sndAc>
      </p:transition>
    </mc:Choice>
    <mc:Fallback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www.viaggiandoin.com/FOTO/CrocieraNilo/Il_Nilo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85776"/>
            <a:ext cx="9144000" cy="735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 descr="05[2]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7141" y="3105756"/>
            <a:ext cx="955948" cy="1496265"/>
          </a:xfrm>
          <a:prstGeom prst="rect">
            <a:avLst/>
          </a:prstGeom>
        </p:spPr>
      </p:pic>
      <p:sp>
        <p:nvSpPr>
          <p:cNvPr id="10" name="Fumetto 1 9"/>
          <p:cNvSpPr/>
          <p:nvPr/>
        </p:nvSpPr>
        <p:spPr>
          <a:xfrm>
            <a:off x="1928794" y="214290"/>
            <a:ext cx="6858016" cy="4464502"/>
          </a:xfrm>
          <a:prstGeom prst="wedgeRectCallout">
            <a:avLst>
              <a:gd name="adj1" fmla="val -52358"/>
              <a:gd name="adj2" fmla="val 20358"/>
            </a:avLst>
          </a:prstGeom>
          <a:solidFill>
            <a:srgbClr val="FFC000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b="1" i="1" dirty="0" smtClean="0">
                <a:latin typeface="Times New Roman" pitchFamily="18" charset="0"/>
                <a:cs typeface="Times New Roman" pitchFamily="18" charset="0"/>
              </a:rPr>
              <a:t>Il nostro  viaggio di presentazione, </a:t>
            </a:r>
          </a:p>
          <a:p>
            <a:pPr algn="ctr"/>
            <a:r>
              <a:rPr lang="it-IT" sz="2400" b="1" i="1" dirty="0" smtClean="0">
                <a:latin typeface="Times New Roman" pitchFamily="18" charset="0"/>
                <a:cs typeface="Times New Roman" pitchFamily="18" charset="0"/>
              </a:rPr>
              <a:t>così come tutti i percorsi didattici </a:t>
            </a:r>
          </a:p>
          <a:p>
            <a:pPr algn="ctr"/>
            <a:r>
              <a:rPr lang="it-IT" sz="2400" b="1" i="1" dirty="0" smtClean="0">
                <a:latin typeface="Times New Roman" pitchFamily="18" charset="0"/>
                <a:cs typeface="Times New Roman" pitchFamily="18" charset="0"/>
              </a:rPr>
              <a:t>dei bambini e delle bambine, </a:t>
            </a:r>
          </a:p>
          <a:p>
            <a:pPr algn="ctr"/>
            <a:r>
              <a:rPr lang="it-IT" sz="2400" b="1" i="1" dirty="0" smtClean="0">
                <a:latin typeface="Times New Roman" pitchFamily="18" charset="0"/>
                <a:cs typeface="Times New Roman" pitchFamily="18" charset="0"/>
              </a:rPr>
              <a:t>inizia con la visita della tomba del Re</a:t>
            </a:r>
          </a:p>
          <a:p>
            <a:pPr algn="ctr"/>
            <a:r>
              <a:rPr lang="it-IT" sz="2400" b="1" i="1" dirty="0" smtClean="0">
                <a:latin typeface="Times New Roman" pitchFamily="18" charset="0"/>
                <a:cs typeface="Times New Roman" pitchFamily="18" charset="0"/>
              </a:rPr>
              <a:t> - rigorosamente con torce e caschetto -</a:t>
            </a:r>
          </a:p>
          <a:p>
            <a:pPr algn="ctr"/>
            <a:r>
              <a:rPr lang="it-IT" sz="2400" b="1" i="1" dirty="0" smtClean="0">
                <a:latin typeface="Times New Roman" pitchFamily="18" charset="0"/>
                <a:cs typeface="Times New Roman" pitchFamily="18" charset="0"/>
              </a:rPr>
              <a:t>realizzata a dimensione </a:t>
            </a:r>
            <a:r>
              <a:rPr lang="it-IT" sz="2400" b="1" i="1" dirty="0">
                <a:latin typeface="Times New Roman" pitchFamily="18" charset="0"/>
                <a:cs typeface="Times New Roman" pitchFamily="18" charset="0"/>
              </a:rPr>
              <a:t>umana </a:t>
            </a:r>
            <a:endParaRPr lang="it-IT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b="1" i="1" dirty="0" smtClean="0">
                <a:latin typeface="Times New Roman" pitchFamily="18" charset="0"/>
                <a:cs typeface="Times New Roman" pitchFamily="18" charset="0"/>
              </a:rPr>
              <a:t>prendendo </a:t>
            </a:r>
            <a:r>
              <a:rPr lang="it-IT" sz="2400" b="1" i="1" dirty="0">
                <a:latin typeface="Times New Roman" pitchFamily="18" charset="0"/>
                <a:cs typeface="Times New Roman" pitchFamily="18" charset="0"/>
              </a:rPr>
              <a:t>spunto dall’ipogea di </a:t>
            </a:r>
            <a:r>
              <a:rPr lang="it-IT" sz="2400" b="1" i="1" dirty="0" err="1">
                <a:latin typeface="Times New Roman" pitchFamily="18" charset="0"/>
                <a:cs typeface="Times New Roman" pitchFamily="18" charset="0"/>
              </a:rPr>
              <a:t>Sethi</a:t>
            </a:r>
            <a:r>
              <a:rPr lang="it-IT" sz="2400" b="1" i="1" dirty="0">
                <a:latin typeface="Times New Roman" pitchFamily="18" charset="0"/>
                <a:cs typeface="Times New Roman" pitchFamily="18" charset="0"/>
              </a:rPr>
              <a:t> I,</a:t>
            </a:r>
          </a:p>
          <a:p>
            <a:pPr algn="ctr"/>
            <a:r>
              <a:rPr lang="it-IT" sz="2400" b="1" i="1" dirty="0" smtClean="0">
                <a:latin typeface="Times New Roman" pitchFamily="18" charset="0"/>
                <a:cs typeface="Times New Roman" pitchFamily="18" charset="0"/>
              </a:rPr>
              <a:t>nel sotterraneo della Scuola</a:t>
            </a:r>
          </a:p>
          <a:p>
            <a:pPr algn="ctr"/>
            <a:r>
              <a:rPr lang="it-IT" sz="2400" b="1" i="1" dirty="0" smtClean="0">
                <a:latin typeface="Times New Roman" pitchFamily="18" charset="0"/>
                <a:cs typeface="Times New Roman" pitchFamily="18" charset="0"/>
              </a:rPr>
              <a:t>e affrescata.</a:t>
            </a:r>
          </a:p>
          <a:p>
            <a:pPr algn="ctr"/>
            <a:endParaRPr lang="it-IT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3" descr="http://www.geocities.com/athens/oracle/4168/images/seth1_tb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53556" y="3390080"/>
            <a:ext cx="6143328" cy="1229835"/>
          </a:xfrm>
          <a:prstGeom prst="rect">
            <a:avLst/>
          </a:prstGeom>
          <a:noFill/>
        </p:spPr>
      </p:pic>
      <p:pic>
        <p:nvPicPr>
          <p:cNvPr id="22" name="Picture 2" descr="C:\Users\utente\Desktop\Lab\eg\Egypt 2\Egitto pc lab\Laboratorio\Egitto immagini animate\showpic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04" y="3140968"/>
            <a:ext cx="778316" cy="1626480"/>
          </a:xfrm>
          <a:prstGeom prst="rect">
            <a:avLst/>
          </a:prstGeom>
          <a:noFill/>
        </p:spPr>
      </p:pic>
      <p:pic>
        <p:nvPicPr>
          <p:cNvPr id="27" name="Immagine 26" descr="tutankhamo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2072586" y="214437"/>
            <a:ext cx="479249" cy="676336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28" name="Immagine 27" descr="tutankhamo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153468" y="214290"/>
            <a:ext cx="451048" cy="657346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sp>
        <p:nvSpPr>
          <p:cNvPr id="33" name="Fumetto 1 32"/>
          <p:cNvSpPr/>
          <p:nvPr/>
        </p:nvSpPr>
        <p:spPr>
          <a:xfrm>
            <a:off x="1928794" y="0"/>
            <a:ext cx="6072230" cy="5013176"/>
          </a:xfrm>
          <a:prstGeom prst="wedgeRectCallout">
            <a:avLst>
              <a:gd name="adj1" fmla="val -53670"/>
              <a:gd name="adj2" fmla="val 29588"/>
            </a:avLst>
          </a:prstGeom>
          <a:solidFill>
            <a:srgbClr val="FFC000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b="1" i="1" dirty="0" smtClean="0">
                <a:latin typeface="Times New Roman" pitchFamily="18" charset="0"/>
                <a:cs typeface="Times New Roman" pitchFamily="18" charset="0"/>
              </a:rPr>
              <a:t>Dal primo nucleo della tomba </a:t>
            </a:r>
          </a:p>
          <a:p>
            <a:pPr algn="ctr"/>
            <a:r>
              <a:rPr lang="it-IT" sz="2400" b="1" i="1" dirty="0" smtClean="0">
                <a:latin typeface="Times New Roman" pitchFamily="18" charset="0"/>
                <a:cs typeface="Times New Roman" pitchFamily="18" charset="0"/>
              </a:rPr>
              <a:t>(la camera funeraria di 9 metri quadrati)</a:t>
            </a:r>
          </a:p>
          <a:p>
            <a:pPr algn="ctr"/>
            <a:endParaRPr lang="it-IT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b="1" i="1" dirty="0" smtClean="0">
                <a:latin typeface="Times New Roman" pitchFamily="18" charset="0"/>
                <a:cs typeface="Times New Roman" pitchFamily="18" charset="0"/>
              </a:rPr>
              <a:t>realizzato dai bambini </a:t>
            </a:r>
          </a:p>
          <a:p>
            <a:pPr algn="ctr"/>
            <a:r>
              <a:rPr lang="it-IT" sz="2400" b="1" i="1" dirty="0" smtClean="0">
                <a:latin typeface="Times New Roman" pitchFamily="18" charset="0"/>
                <a:cs typeface="Times New Roman" pitchFamily="18" charset="0"/>
              </a:rPr>
              <a:t>delle Quarte della Scuola «</a:t>
            </a:r>
            <a:r>
              <a:rPr lang="it-IT" sz="2400" b="1" i="1" dirty="0" err="1" smtClean="0">
                <a:latin typeface="Times New Roman" pitchFamily="18" charset="0"/>
                <a:cs typeface="Times New Roman" pitchFamily="18" charset="0"/>
              </a:rPr>
              <a:t>Banditella</a:t>
            </a:r>
            <a:r>
              <a:rPr lang="it-IT" sz="24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it-IT" sz="2400" b="1" i="1" dirty="0" smtClean="0">
                <a:latin typeface="Times New Roman" pitchFamily="18" charset="0"/>
                <a:cs typeface="Times New Roman" pitchFamily="18" charset="0"/>
              </a:rPr>
              <a:t> insieme ai loro genitori (nell’ambito della Partecipazione Scuola-Famiglia)</a:t>
            </a:r>
          </a:p>
          <a:p>
            <a:pPr algn="ctr"/>
            <a:r>
              <a:rPr lang="it-IT" sz="2400" b="1" i="1" dirty="0" smtClean="0">
                <a:latin typeface="Times New Roman" pitchFamily="18" charset="0"/>
                <a:cs typeface="Times New Roman" pitchFamily="18" charset="0"/>
              </a:rPr>
              <a:t> e ai loro docenti</a:t>
            </a:r>
          </a:p>
          <a:p>
            <a:pPr algn="ctr"/>
            <a:r>
              <a:rPr lang="it-IT" sz="2400" b="1" i="1" dirty="0" smtClean="0">
                <a:latin typeface="Times New Roman" pitchFamily="18" charset="0"/>
                <a:cs typeface="Times New Roman" pitchFamily="18" charset="0"/>
              </a:rPr>
              <a:t>nell’Anno scolastico 2008/2009…</a:t>
            </a:r>
            <a:endParaRPr lang="it-IT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 descr="C:\Users\utente\Desktop\Lab\eg\Egypt 2\Egitto pc lab\Laboratorio\Egitto immagini animate\47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77414" y="122179"/>
            <a:ext cx="675176" cy="469920"/>
          </a:xfrm>
          <a:prstGeom prst="rect">
            <a:avLst/>
          </a:prstGeom>
          <a:noFill/>
        </p:spPr>
      </p:pic>
      <p:pic>
        <p:nvPicPr>
          <p:cNvPr id="1026" name="Picture 2" descr="C:\Users\utente\Desktop\Lab\Laboratorio\Egitto immagini animate\64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91580" y="975331"/>
            <a:ext cx="1824040" cy="16700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 descr="C:\Users\utente\Desktop\Lab\eg\Egypt 2\Egitto pc lab\Laboratorio\Egitto immagini animate\47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77414" y="2544092"/>
            <a:ext cx="664104" cy="532509"/>
          </a:xfrm>
          <a:prstGeom prst="rect">
            <a:avLst/>
          </a:prstGeom>
          <a:noFill/>
        </p:spPr>
      </p:pic>
      <p:sp>
        <p:nvSpPr>
          <p:cNvPr id="16" name="Fumetto 1 15"/>
          <p:cNvSpPr/>
          <p:nvPr/>
        </p:nvSpPr>
        <p:spPr>
          <a:xfrm>
            <a:off x="1782921" y="-4644"/>
            <a:ext cx="7126769" cy="4986289"/>
          </a:xfrm>
          <a:prstGeom prst="wedgeRectCallout">
            <a:avLst>
              <a:gd name="adj1" fmla="val -58112"/>
              <a:gd name="adj2" fmla="val -3465"/>
            </a:avLst>
          </a:prstGeom>
          <a:solidFill>
            <a:schemeClr val="bg1">
              <a:lumMod val="95000"/>
            </a:schemeClr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b="1" i="1" dirty="0" smtClean="0">
                <a:latin typeface="Times New Roman" pitchFamily="18" charset="0"/>
                <a:cs typeface="Times New Roman" pitchFamily="18" charset="0"/>
              </a:rPr>
              <a:t>…oggi la tomba </a:t>
            </a:r>
          </a:p>
          <a:p>
            <a:pPr algn="ctr"/>
            <a:r>
              <a:rPr lang="it-IT" sz="2400" b="1" i="1" dirty="0" smtClean="0">
                <a:latin typeface="Times New Roman" pitchFamily="18" charset="0"/>
                <a:cs typeface="Times New Roman" pitchFamily="18" charset="0"/>
              </a:rPr>
              <a:t>ha una </a:t>
            </a:r>
            <a:r>
              <a:rPr lang="it-IT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superficie calpestabile </a:t>
            </a:r>
          </a:p>
          <a:p>
            <a:pPr algn="ctr"/>
            <a:r>
              <a:rPr lang="it-IT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 </a:t>
            </a:r>
            <a:r>
              <a:rPr lang="it-IT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 metri quadrati</a:t>
            </a:r>
          </a:p>
          <a:p>
            <a:pPr algn="ctr"/>
            <a:endParaRPr lang="it-IT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b="1" i="1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ctr"/>
            <a:r>
              <a:rPr lang="it-IT" sz="2400" b="1" i="1" dirty="0" smtClean="0">
                <a:latin typeface="Times New Roman" pitchFamily="18" charset="0"/>
                <a:cs typeface="Times New Roman" pitchFamily="18" charset="0"/>
              </a:rPr>
              <a:t> e ha uno </a:t>
            </a:r>
            <a:r>
              <a:rPr lang="it-IT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sviluppo parietale affrescato </a:t>
            </a:r>
          </a:p>
          <a:p>
            <a:pPr algn="ctr"/>
            <a:r>
              <a:rPr lang="it-IT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di </a:t>
            </a:r>
            <a:r>
              <a:rPr lang="it-IT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oltre 150 metri quadrati!</a:t>
            </a:r>
          </a:p>
          <a:p>
            <a:pPr algn="ctr"/>
            <a:endParaRPr lang="it-IT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tente\Desktop\Lab\Laboratorio\Egitto immagini animate\105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7233" y="1590932"/>
            <a:ext cx="2735973" cy="2203978"/>
          </a:xfrm>
          <a:prstGeom prst="rect">
            <a:avLst/>
          </a:prstGeom>
          <a:noFill/>
        </p:spPr>
      </p:pic>
      <p:pic>
        <p:nvPicPr>
          <p:cNvPr id="19" name="Picture 2" descr="C:\Users\utente\Desktop\Lab\eg\Egypt 2\Egitto pc lab\Laboratorio\Egitto immagini animate\47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77414" y="214437"/>
            <a:ext cx="1258033" cy="1258033"/>
          </a:xfrm>
          <a:prstGeom prst="rect">
            <a:avLst/>
          </a:prstGeom>
          <a:noFill/>
        </p:spPr>
      </p:pic>
      <p:pic>
        <p:nvPicPr>
          <p:cNvPr id="20" name="Picture 7" descr="C:\Users\User\Desktop\freccia088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3801" y="6171997"/>
            <a:ext cx="1214413" cy="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sellaDiTesto 12">
            <a:hlinkClick r:id="" action="ppaction://noaction"/>
          </p:cNvPr>
          <p:cNvSpPr txBox="1"/>
          <p:nvPr/>
        </p:nvSpPr>
        <p:spPr>
          <a:xfrm>
            <a:off x="1183486" y="6511931"/>
            <a:ext cx="864096" cy="215444"/>
          </a:xfrm>
          <a:prstGeom prst="rect">
            <a:avLst/>
          </a:prstGeom>
          <a:blipFill>
            <a:blip r:embed="rId13" cstate="print"/>
            <a:tile tx="0" ty="0" sx="100000" sy="100000" flip="none" algn="tl"/>
          </a:blip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14" action="ppaction://hlinksldjump"/>
              </a:rPr>
              <a:t>SOMMARIO</a:t>
            </a:r>
            <a:endParaRPr lang="it-IT" sz="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4947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sndAc>
          <p:endSnd/>
        </p:sndAc>
      </p:transition>
    </mc:Choice>
    <mc:Fallback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1" presetID="16" presetClass="entr" presetSubtype="2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3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8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F0486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F0486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62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4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0" presetID="16" presetClass="entr" presetSubtype="2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2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4" presetID="16" presetClass="entr" presetSubtype="2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8" presetID="16" presetClass="entr" presetSubtype="2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0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5" presetID="16" presetClass="entr" presetSubtype="2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9" presetID="16" presetClass="entr" presetSubtype="2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1" dur="500"/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3" presetID="16" presetClass="entr" presetSubtype="2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5" dur="500"/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37" presetID="16" presetClass="entr" presetSubtype="2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9" dur="500"/>
                                        <p:tgtEl>
                                          <p:spTgt spid="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41" presetID="16" presetClass="entr" presetSubtype="2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3" dur="500"/>
                                        <p:tgtEl>
                                          <p:spTgt spid="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3000"/>
                            </p:stCondLst>
                            <p:childTnLst>
                              <p:par>
                                <p:cTn id="145" presetID="16" presetClass="entr" presetSubtype="2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7" dur="500"/>
                                        <p:tgtEl>
                                          <p:spTgt spid="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4000"/>
                            </p:stCondLst>
                            <p:childTnLst>
                              <p:par>
                                <p:cTn id="149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7000"/>
                            </p:stCondLst>
                            <p:childTnLst>
                              <p:par>
                                <p:cTn id="15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7500"/>
                            </p:stCondLst>
                            <p:childTnLst>
                              <p:par>
                                <p:cTn id="15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8000"/>
                            </p:stCondLst>
                            <p:childTnLst>
                              <p:par>
                                <p:cTn id="16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8500"/>
                            </p:stCondLst>
                            <p:childTnLst>
                              <p:par>
                                <p:cTn id="16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9000"/>
                            </p:stCondLst>
                            <p:childTnLst>
                              <p:par>
                                <p:cTn id="176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8" dur="500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9500"/>
                            </p:stCondLst>
                            <p:childTnLst>
                              <p:par>
                                <p:cTn id="18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2" dur="500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8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 animBg="1"/>
      <p:bldP spid="10" grpId="1" uiExpand="1" build="allAtOnce" animBg="1"/>
      <p:bldP spid="33" grpId="0" uiExpand="1" build="allAtOnce" animBg="1"/>
      <p:bldP spid="16" grpId="0" uiExpand="1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www.viaggiandoin.com/FOTO/CrocieraNilo/Il_Nilo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9290" y="-13369"/>
            <a:ext cx="9271622" cy="687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umetto 1 15"/>
          <p:cNvSpPr/>
          <p:nvPr/>
        </p:nvSpPr>
        <p:spPr>
          <a:xfrm>
            <a:off x="3661911" y="678086"/>
            <a:ext cx="3975573" cy="3038946"/>
          </a:xfrm>
          <a:prstGeom prst="wedgeRectCallout">
            <a:avLst>
              <a:gd name="adj1" fmla="val -60480"/>
              <a:gd name="adj2" fmla="val 34525"/>
            </a:avLst>
          </a:prstGeom>
          <a:solidFill>
            <a:srgbClr val="FFC000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000" b="1" i="1" dirty="0" smtClean="0">
                <a:latin typeface="Times New Roman" pitchFamily="18" charset="0"/>
                <a:cs typeface="Times New Roman" pitchFamily="18" charset="0"/>
              </a:rPr>
              <a:t>Ecco alcune immagini </a:t>
            </a:r>
          </a:p>
          <a:p>
            <a:pPr algn="ctr"/>
            <a:r>
              <a:rPr lang="it-IT" sz="2000" b="1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it-IT" sz="2000" b="1" i="1" dirty="0" smtClean="0">
                <a:latin typeface="Times New Roman" pitchFamily="18" charset="0"/>
                <a:cs typeface="Times New Roman" pitchFamily="18" charset="0"/>
              </a:rPr>
              <a:t>ella costruzione dell’ipogea</a:t>
            </a:r>
          </a:p>
          <a:p>
            <a:pPr algn="ctr"/>
            <a:r>
              <a:rPr lang="it-IT" sz="2000" b="1" i="1" dirty="0" smtClean="0">
                <a:latin typeface="Times New Roman" pitchFamily="18" charset="0"/>
                <a:cs typeface="Times New Roman" pitchFamily="18" charset="0"/>
              </a:rPr>
              <a:t> del nostro Immenso Faraone</a:t>
            </a:r>
          </a:p>
          <a:p>
            <a:pPr algn="ctr"/>
            <a:endParaRPr lang="it-IT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4000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Viner Hand ITC" panose="03070502030502020203" pitchFamily="66" charset="0"/>
                <a:cs typeface="Times New Roman" pitchFamily="18" charset="0"/>
              </a:rPr>
              <a:t>SETHI</a:t>
            </a:r>
            <a:r>
              <a:rPr lang="it-IT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sz="4000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  <a:p>
            <a:pPr algn="ctr"/>
            <a:endParaRPr lang="it-IT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utente\Desktop\Lab\eg\Egypt 2\Egitto pc lab\Laboratorio\Egitto immagini animate\showpic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3151814"/>
            <a:ext cx="871541" cy="1821296"/>
          </a:xfrm>
          <a:prstGeom prst="rect">
            <a:avLst/>
          </a:prstGeom>
          <a:noFill/>
        </p:spPr>
      </p:pic>
      <p:pic>
        <p:nvPicPr>
          <p:cNvPr id="12" name="Immagine 17" descr="05[2]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1167" y="3247503"/>
            <a:ext cx="1163606" cy="1821296"/>
          </a:xfrm>
          <a:prstGeom prst="rect">
            <a:avLst/>
          </a:prstGeom>
        </p:spPr>
      </p:pic>
      <p:pic>
        <p:nvPicPr>
          <p:cNvPr id="8" name="Immagine 7" descr="tutankhamo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24174" y="685143"/>
            <a:ext cx="451048" cy="657346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10" name="Picture 4" descr="C:\Users\Utente\Desktop\SETI\seti1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9719" y="487898"/>
            <a:ext cx="6144082" cy="5868833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/>
          <a:scene3d>
            <a:camera prst="perspectiveFron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Users\User\Desktop\freccia088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3801" y="6171997"/>
            <a:ext cx="1214413" cy="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2">
            <a:hlinkClick r:id="" action="ppaction://noaction"/>
          </p:cNvPr>
          <p:cNvSpPr txBox="1"/>
          <p:nvPr/>
        </p:nvSpPr>
        <p:spPr>
          <a:xfrm>
            <a:off x="1183486" y="6511931"/>
            <a:ext cx="864096" cy="215444"/>
          </a:xfrm>
          <a:prstGeom prst="rect">
            <a:avLst/>
          </a:prstGeom>
          <a:blipFill>
            <a:blip r:embed="rId9" cstate="print"/>
            <a:tile tx="0" ty="0" sx="100000" sy="100000" flip="none" algn="tl"/>
          </a:blip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10" action="ppaction://hlinksldjump"/>
              </a:rPr>
              <a:t>SOMMARIO</a:t>
            </a:r>
            <a:endParaRPr lang="it-IT" sz="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3994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sndAc>
          <p:endSnd/>
        </p:sndAc>
      </p:transition>
    </mc:Choice>
    <mc:Fallback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 animBg="1"/>
      <p:bldP spid="16" grpId="1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68018" y="-71644"/>
            <a:ext cx="9212018" cy="692964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30" name="Picture 6" descr="C:\Users\User\Desktop\Fondazione\FOTO PER SITO SCUOLA\Video foto costruzione tomba\DSCF23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69000">
            <a:off x="1023189" y="573737"/>
            <a:ext cx="2905920" cy="2179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1" name="Picture 7" descr="C:\Users\User\Desktop\Fondazione\FOTO PER SITO SCUOLA\Video foto costruzione tomba\DSCF23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12166">
            <a:off x="5660414" y="3883609"/>
            <a:ext cx="3205487" cy="2645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2" name="Picture 8" descr="C:\Users\User\Desktop\Fondazione\FOTO PER SITO SCUOLA\Video foto costruzione tomba\DSCF23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60" y="3428249"/>
            <a:ext cx="2149283" cy="2865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4" descr="C:\Users\utente\Desktop\foto cost5ruziione\IMG_04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52780">
            <a:off x="2739840" y="3653735"/>
            <a:ext cx="3025508" cy="24157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20" name="Picture 3" descr="C:\Users\User\Desktop\SPEDIRE\Fondazione\FOTO PER SITO SCUOLA\Video foto costruzione tomba\DSCF23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2774"/>
            <a:ext cx="3117413" cy="2338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4" descr="C:\Users\utente\Desktop\foto cost5ruziione\IMG_038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73409">
            <a:off x="6356134" y="2436317"/>
            <a:ext cx="2240429" cy="15486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8" name="Picture 2" descr="C:\Users\utente\Desktop\foto cost5ruziione\IMG_032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1880" y="1689941"/>
            <a:ext cx="1776384" cy="14173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2" name="Picture 7" descr="C:\Users\User\Desktop\freccia088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3801" y="6171997"/>
            <a:ext cx="1214413" cy="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2">
            <a:hlinkClick r:id="" action="ppaction://noaction"/>
          </p:cNvPr>
          <p:cNvSpPr txBox="1"/>
          <p:nvPr/>
        </p:nvSpPr>
        <p:spPr>
          <a:xfrm>
            <a:off x="1183486" y="6511931"/>
            <a:ext cx="864096" cy="215444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11" action="ppaction://hlinksldjump"/>
              </a:rPr>
              <a:t>SOMMARIO</a:t>
            </a:r>
            <a:endParaRPr lang="it-IT" sz="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6787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sndAc>
          <p:endSnd/>
        </p:sndAc>
      </p:transition>
    </mc:Choice>
    <mc:Fallback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38" name="Picture 14" descr="C:\Users\User\Desktop\Fondazione\FOTO PER SITO SCUOLA\DSCF2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83833"/>
            <a:ext cx="3101957" cy="2535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46" name="Picture 22" descr="C:\Users\User\Desktop\Fondazione\FOTO PER SITO SCUOLA\DSCF22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76103" y="682644"/>
            <a:ext cx="2844610" cy="257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C:\Users\User\Desktop\Fondazione\FOTO PER SITO SCUOLA\DSCF23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738109">
            <a:off x="167836" y="756882"/>
            <a:ext cx="2845385" cy="2134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4" name="Picture 2" descr="C:\Users\User\Desktop\Fondazione\FOTO PER SITO SCUOLA\Video foto costruzione tomba\DSCF22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16745">
            <a:off x="5669936" y="809872"/>
            <a:ext cx="3134192" cy="2350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8" descr="C:\Users\utente\Desktop\foto cost5ruziione\IMG_05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05244">
            <a:off x="3728051" y="3804916"/>
            <a:ext cx="2458651" cy="22896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2" name="Picture 8" descr="C:\Users\utente\Desktop\tomba finita\dsc_07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9808">
            <a:off x="5800593" y="3741754"/>
            <a:ext cx="3023679" cy="21953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7" descr="C:\Users\User\Desktop\freccia088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3801" y="6171997"/>
            <a:ext cx="1214413" cy="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2">
            <a:hlinkClick r:id="" action="ppaction://noaction"/>
          </p:cNvPr>
          <p:cNvSpPr txBox="1"/>
          <p:nvPr/>
        </p:nvSpPr>
        <p:spPr>
          <a:xfrm>
            <a:off x="1183486" y="6511931"/>
            <a:ext cx="864096" cy="215444"/>
          </a:xfrm>
          <a:prstGeom prst="rect">
            <a:avLst/>
          </a:prstGeom>
          <a:blipFill>
            <a:blip r:embed="rId9" cstate="print"/>
            <a:tile tx="0" ty="0" sx="100000" sy="100000" flip="none" algn="tl"/>
          </a:blip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10" action="ppaction://hlinksldjump"/>
              </a:rPr>
              <a:t>SOMMARIO</a:t>
            </a:r>
            <a:endParaRPr lang="it-IT" sz="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1156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sndAc>
          <p:endSnd/>
        </p:sndAc>
      </p:transition>
    </mc:Choice>
    <mc:Fallback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viaggiandoin.com/FOTO/CrocieraNilo/Il_Nilo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9271620" cy="687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utente\Desktop\Lab\eg\Egypt 2\Egitto pc lab\Laboratorio\Egitto immagini animate\showpic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9696" y="3143798"/>
            <a:ext cx="871541" cy="1821296"/>
          </a:xfrm>
          <a:prstGeom prst="rect">
            <a:avLst/>
          </a:prstGeom>
          <a:noFill/>
        </p:spPr>
      </p:pic>
      <p:pic>
        <p:nvPicPr>
          <p:cNvPr id="11" name="Immagine 17" descr="05[2]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4128" y="3204498"/>
            <a:ext cx="1163606" cy="1821296"/>
          </a:xfrm>
          <a:prstGeom prst="rect">
            <a:avLst/>
          </a:prstGeom>
        </p:spPr>
      </p:pic>
      <p:sp>
        <p:nvSpPr>
          <p:cNvPr id="5" name="Fumetto 1 4"/>
          <p:cNvSpPr/>
          <p:nvPr/>
        </p:nvSpPr>
        <p:spPr>
          <a:xfrm>
            <a:off x="2339752" y="843140"/>
            <a:ext cx="3863352" cy="3528391"/>
          </a:xfrm>
          <a:prstGeom prst="wedgeRectCallout">
            <a:avLst>
              <a:gd name="adj1" fmla="val -58445"/>
              <a:gd name="adj2" fmla="val -1688"/>
            </a:avLst>
          </a:prstGeom>
          <a:solidFill>
            <a:srgbClr val="FFC000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b="1" i="1" dirty="0" smtClean="0">
                <a:latin typeface="Times New Roman" pitchFamily="18" charset="0"/>
                <a:cs typeface="Times New Roman" pitchFamily="18" charset="0"/>
              </a:rPr>
              <a:t>E ora ecco a Voi </a:t>
            </a:r>
          </a:p>
          <a:p>
            <a:pPr algn="ctr"/>
            <a:r>
              <a:rPr lang="it-IT" sz="2400" b="1" i="1" dirty="0" smtClean="0">
                <a:latin typeface="Times New Roman" pitchFamily="18" charset="0"/>
                <a:cs typeface="Times New Roman" pitchFamily="18" charset="0"/>
              </a:rPr>
              <a:t>alcuni affreschi parietali </a:t>
            </a:r>
          </a:p>
          <a:p>
            <a:pPr algn="ctr"/>
            <a:r>
              <a:rPr lang="it-IT" sz="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it-IT" sz="24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utente\Desktop\Lab\Laboratorio\Egitto immagini animate\10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6801" y="2153635"/>
            <a:ext cx="2529253" cy="2037454"/>
          </a:xfrm>
          <a:prstGeom prst="rect">
            <a:avLst/>
          </a:prstGeom>
          <a:noFill/>
        </p:spPr>
      </p:pic>
      <p:pic>
        <p:nvPicPr>
          <p:cNvPr id="13" name="Picture 7" descr="C:\Users\User\Desktop\freccia088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3801" y="6171997"/>
            <a:ext cx="1214413" cy="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2">
            <a:hlinkClick r:id="" action="ppaction://noaction"/>
          </p:cNvPr>
          <p:cNvSpPr txBox="1"/>
          <p:nvPr/>
        </p:nvSpPr>
        <p:spPr>
          <a:xfrm>
            <a:off x="1183486" y="6511931"/>
            <a:ext cx="864096" cy="215444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8" action="ppaction://hlinksldjump"/>
              </a:rPr>
              <a:t>SOMMARIO</a:t>
            </a:r>
            <a:endParaRPr lang="it-IT" sz="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460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sndAc>
          <p:endSnd/>
        </p:sndAc>
      </p:transition>
    </mc:Choice>
    <mc:Fallback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tangolo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/>
          <p:cNvSpPr/>
          <p:nvPr/>
        </p:nvSpPr>
        <p:spPr>
          <a:xfrm>
            <a:off x="-142908" y="0"/>
            <a:ext cx="953944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 descr="C:\Users\utente\Desktop\Lab\eg\Egypt 2\Egitto pc lab\Laboratorio\Egitto immagini animate\Fiaccola 1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21847" y="3453969"/>
            <a:ext cx="544145" cy="1071546"/>
          </a:xfrm>
          <a:prstGeom prst="rect">
            <a:avLst/>
          </a:prstGeom>
          <a:noFill/>
        </p:spPr>
      </p:pic>
      <p:pic>
        <p:nvPicPr>
          <p:cNvPr id="4" name="Picture 2" descr="C:\Users\utente\Desktop\Lab\eg\Egypt 2\Egitto pc lab\Laboratorio\Egitto immagini animate\Fiaccola 1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779" y="1436588"/>
            <a:ext cx="474017" cy="933448"/>
          </a:xfrm>
          <a:prstGeom prst="rect">
            <a:avLst/>
          </a:prstGeom>
          <a:noFill/>
        </p:spPr>
      </p:pic>
      <p:pic>
        <p:nvPicPr>
          <p:cNvPr id="18" name="Picture 2" descr="C:\Users\utente\Desktop\tomba finita\dsc_07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14540">
            <a:off x="318020" y="2577190"/>
            <a:ext cx="4975103" cy="34390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7" name="Fumetto 1 12"/>
          <p:cNvSpPr/>
          <p:nvPr/>
        </p:nvSpPr>
        <p:spPr>
          <a:xfrm>
            <a:off x="683569" y="188640"/>
            <a:ext cx="7619215" cy="648072"/>
          </a:xfrm>
          <a:prstGeom prst="wedgeRectCallout">
            <a:avLst>
              <a:gd name="adj1" fmla="val 10299"/>
              <a:gd name="adj2" fmla="val 45063"/>
            </a:avLst>
          </a:prstGeom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 b="1" dirty="0" smtClean="0">
              <a:solidFill>
                <a:schemeClr val="tx2">
                  <a:lumMod val="50000"/>
                </a:schemeClr>
              </a:solidFill>
              <a:latin typeface="Viner Hand ITC" pitchFamily="66" charset="0"/>
            </a:endParaRPr>
          </a:p>
          <a:p>
            <a:pPr algn="ctr"/>
            <a:endParaRPr lang="it-IT" sz="1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1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Particolare di alcuni affreschi</a:t>
            </a:r>
          </a:p>
          <a:p>
            <a:pPr algn="ctr"/>
            <a:r>
              <a:rPr lang="it-IT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del nucleo originario della tomba (la camera funeraria) </a:t>
            </a:r>
            <a:r>
              <a:rPr lang="it-IT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dipinti </a:t>
            </a:r>
            <a:r>
              <a:rPr lang="it-IT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dai  </a:t>
            </a:r>
            <a:r>
              <a:rPr lang="it-IT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bambini, </a:t>
            </a:r>
          </a:p>
          <a:p>
            <a:pPr algn="ctr"/>
            <a:r>
              <a:rPr lang="it-IT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it-IT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it-IT" sz="1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umetto 1 12"/>
          <p:cNvSpPr/>
          <p:nvPr/>
        </p:nvSpPr>
        <p:spPr>
          <a:xfrm>
            <a:off x="1835698" y="1071550"/>
            <a:ext cx="5472608" cy="846027"/>
          </a:xfrm>
          <a:prstGeom prst="wedgeRectCallout">
            <a:avLst>
              <a:gd name="adj1" fmla="val 10299"/>
              <a:gd name="adj2" fmla="val 45063"/>
            </a:avLst>
          </a:prstGeom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 b="1" dirty="0" smtClean="0">
              <a:solidFill>
                <a:schemeClr val="tx2">
                  <a:lumMod val="50000"/>
                </a:schemeClr>
              </a:solidFill>
              <a:latin typeface="Viner Hand ITC" pitchFamily="66" charset="0"/>
            </a:endParaRPr>
          </a:p>
          <a:p>
            <a:pPr algn="ctr"/>
            <a:endParaRPr lang="it-IT" sz="1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dal ciclo pittorico «</a:t>
            </a:r>
            <a:r>
              <a:rPr lang="it-IT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Vita </a:t>
            </a:r>
            <a:r>
              <a:rPr lang="it-IT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it-IT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 Sethi</a:t>
            </a:r>
            <a:r>
              <a:rPr lang="it-IT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endParaRPr lang="it-IT" sz="1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1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d__apertura_della_bocc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5602" y="2173416"/>
            <a:ext cx="3024336" cy="40432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2" name="Picture 7" descr="C:\Users\User\Desktop\freccia088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914640" y="6171997"/>
            <a:ext cx="1214413" cy="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2">
            <a:hlinkClick r:id="" action="ppaction://noaction"/>
          </p:cNvPr>
          <p:cNvSpPr txBox="1"/>
          <p:nvPr/>
        </p:nvSpPr>
        <p:spPr>
          <a:xfrm>
            <a:off x="1183486" y="6511931"/>
            <a:ext cx="864096" cy="215444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7" action="ppaction://hlinksldjump"/>
              </a:rPr>
              <a:t>SOMMARIO</a:t>
            </a:r>
            <a:endParaRPr lang="it-IT" sz="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2245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sndAc>
          <p:endSnd/>
        </p:sndAc>
      </p:transition>
    </mc:Choice>
    <mc:Fallback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80528" y="-459432"/>
            <a:ext cx="9721080" cy="74888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3" descr="C:\Users\Utente\Desktop\DSCF24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5621" y="3976151"/>
            <a:ext cx="3591124" cy="20020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sp>
        <p:nvSpPr>
          <p:cNvPr id="16" name="Fumetto 1 12"/>
          <p:cNvSpPr/>
          <p:nvPr/>
        </p:nvSpPr>
        <p:spPr>
          <a:xfrm>
            <a:off x="4895528" y="66706"/>
            <a:ext cx="3906177" cy="576064"/>
          </a:xfrm>
          <a:prstGeom prst="wedgeRectCallout">
            <a:avLst>
              <a:gd name="adj1" fmla="val 10299"/>
              <a:gd name="adj2" fmla="val 45063"/>
            </a:avLst>
          </a:prstGeom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it-IT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 ciclo pittorico «</a:t>
            </a:r>
            <a:r>
              <a:rPr lang="it-IT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Alla corte del Re</a:t>
            </a:r>
            <a:r>
              <a:rPr lang="it-IT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11" name="Fumetto 1 12"/>
          <p:cNvSpPr/>
          <p:nvPr/>
        </p:nvSpPr>
        <p:spPr>
          <a:xfrm>
            <a:off x="119753" y="66706"/>
            <a:ext cx="4605345" cy="576064"/>
          </a:xfrm>
          <a:prstGeom prst="wedgeRectCallout">
            <a:avLst>
              <a:gd name="adj1" fmla="val 10299"/>
              <a:gd name="adj2" fmla="val 45063"/>
            </a:avLst>
          </a:prstGeom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Particolari di alcuni affreschi nelle varie camere…</a:t>
            </a:r>
          </a:p>
        </p:txBody>
      </p:sp>
      <p:pic>
        <p:nvPicPr>
          <p:cNvPr id="20" name="Picture 2" descr="C:\Users\Utente\Pictures\immagini per cred\DSCF25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175" y="1618720"/>
            <a:ext cx="5505697" cy="4690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tente\Desktop\Lab\eg\Egypt 2\Egitto pc lab\Laboratorio\Egitto immagini animate\Fiaccola 1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6890" y="2749211"/>
            <a:ext cx="544145" cy="1071546"/>
          </a:xfrm>
          <a:prstGeom prst="rect">
            <a:avLst/>
          </a:prstGeom>
          <a:noFill/>
        </p:spPr>
      </p:pic>
      <p:pic>
        <p:nvPicPr>
          <p:cNvPr id="23" name="Immagine 17" descr="05[2]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6985" y="5315393"/>
            <a:ext cx="473384" cy="740950"/>
          </a:xfrm>
          <a:prstGeom prst="rect">
            <a:avLst/>
          </a:prstGeom>
        </p:spPr>
      </p:pic>
      <p:pic>
        <p:nvPicPr>
          <p:cNvPr id="24" name="Picture 2" descr="C:\Users\utente\Desktop\Lab\eg\Egypt 2\Egitto pc lab\Laboratorio\Egitto immagini animate\showpic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5628" y="4977159"/>
            <a:ext cx="355014" cy="741889"/>
          </a:xfrm>
          <a:prstGeom prst="rect">
            <a:avLst/>
          </a:prstGeom>
          <a:noFill/>
        </p:spPr>
      </p:pic>
      <p:pic>
        <p:nvPicPr>
          <p:cNvPr id="14" name="Picture 4" descr="C:\Users\Utente\Desktop\100_FUJI\DSCF248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85462">
            <a:off x="5649628" y="1392236"/>
            <a:ext cx="3377582" cy="2111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User\Desktop\freccia088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3801" y="6171997"/>
            <a:ext cx="1214413" cy="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2">
            <a:hlinkClick r:id="" action="ppaction://noaction"/>
          </p:cNvPr>
          <p:cNvSpPr txBox="1"/>
          <p:nvPr/>
        </p:nvSpPr>
        <p:spPr>
          <a:xfrm>
            <a:off x="1183486" y="6511931"/>
            <a:ext cx="864096" cy="215444"/>
          </a:xfrm>
          <a:prstGeom prst="rect">
            <a:avLst/>
          </a:prstGeom>
          <a:blipFill>
            <a:blip r:embed="rId9" cstate="print"/>
            <a:tile tx="0" ty="0" sx="100000" sy="100000" flip="none" algn="tl"/>
          </a:blip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10" action="ppaction://hlinksldjump"/>
              </a:rPr>
              <a:t>SOMMARIO</a:t>
            </a:r>
            <a:endParaRPr lang="it-IT" sz="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4155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sndAc>
          <p:endSnd/>
        </p:sndAc>
      </p:transition>
    </mc:Choice>
    <mc:Fallback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07880" y="-331014"/>
            <a:ext cx="9721080" cy="74888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C:\Users\utente\Desktop\Lab\eg\Egypt 2\Egitto pc lab\Laboratorio\Egitto immagini animate\Fiaccola 1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27783" y="921134"/>
            <a:ext cx="544145" cy="1071546"/>
          </a:xfrm>
          <a:prstGeom prst="rect">
            <a:avLst/>
          </a:prstGeom>
          <a:noFill/>
        </p:spPr>
      </p:pic>
      <p:pic>
        <p:nvPicPr>
          <p:cNvPr id="4" name="Picture 2" descr="C:\Users\utente\Desktop\Lab\eg\Egypt 2\Egitto pc lab\Laboratorio\Egitto immagini animate\Fiaccola 1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158" y="5057609"/>
            <a:ext cx="474017" cy="933448"/>
          </a:xfrm>
          <a:prstGeom prst="rect">
            <a:avLst/>
          </a:prstGeom>
          <a:noFill/>
        </p:spPr>
      </p:pic>
      <p:sp>
        <p:nvSpPr>
          <p:cNvPr id="13" name="Fumetto 1 12"/>
          <p:cNvSpPr/>
          <p:nvPr/>
        </p:nvSpPr>
        <p:spPr>
          <a:xfrm>
            <a:off x="2015716" y="0"/>
            <a:ext cx="5112568" cy="792088"/>
          </a:xfrm>
          <a:prstGeom prst="wedgeRectCallout">
            <a:avLst>
              <a:gd name="adj1" fmla="val 10299"/>
              <a:gd name="adj2" fmla="val 45063"/>
            </a:avLst>
          </a:prstGeom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it-IT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 ciclo pittorico «</a:t>
            </a:r>
            <a:r>
              <a:rPr lang="it-IT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Funerale in Terra e in Acqua</a:t>
            </a:r>
            <a:r>
              <a:rPr lang="it-IT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23" name="Immagine 17" descr="05[2]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1270" y="5219605"/>
            <a:ext cx="730811" cy="1143878"/>
          </a:xfrm>
          <a:prstGeom prst="rect">
            <a:avLst/>
          </a:prstGeom>
        </p:spPr>
      </p:pic>
      <p:pic>
        <p:nvPicPr>
          <p:cNvPr id="24" name="Picture 2" descr="C:\Users\utente\Desktop\Lab\eg\Egypt 2\Egitto pc lab\Laboratorio\Egitto immagini animate\showpic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2463" y="5144106"/>
            <a:ext cx="566943" cy="1184765"/>
          </a:xfrm>
          <a:prstGeom prst="rect">
            <a:avLst/>
          </a:prstGeom>
          <a:noFill/>
        </p:spPr>
      </p:pic>
      <p:pic>
        <p:nvPicPr>
          <p:cNvPr id="1027" name="Picture 3" descr="C:\Users\Utente\Desktop\Downloads\2409201210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37658">
            <a:off x="710752" y="1634704"/>
            <a:ext cx="3654420" cy="2740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C:\Users\Utente\Desktop\Downloads\2409201210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26090">
            <a:off x="5384650" y="2105677"/>
            <a:ext cx="3487267" cy="2615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9" name="Picture 5" descr="C:\Users\Utente\Desktop\Downloads\24092012103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4158" y="4653320"/>
            <a:ext cx="2555082" cy="19163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Users\User\Desktop\freccia088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3801" y="6171997"/>
            <a:ext cx="1214413" cy="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2">
            <a:hlinkClick r:id="" action="ppaction://noaction"/>
          </p:cNvPr>
          <p:cNvSpPr txBox="1"/>
          <p:nvPr/>
        </p:nvSpPr>
        <p:spPr>
          <a:xfrm>
            <a:off x="1183486" y="6511931"/>
            <a:ext cx="864096" cy="215444"/>
          </a:xfrm>
          <a:prstGeom prst="rect">
            <a:avLst/>
          </a:prstGeom>
          <a:blipFill>
            <a:blip r:embed="rId9" cstate="print"/>
            <a:tile tx="0" ty="0" sx="100000" sy="100000" flip="none" algn="tl"/>
          </a:blip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10" action="ppaction://hlinksldjump"/>
              </a:rPr>
              <a:t>SOMMARIO</a:t>
            </a:r>
            <a:endParaRPr lang="it-IT" sz="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7304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sndAc>
          <p:endSnd/>
        </p:sndAc>
      </p:transition>
    </mc:Choice>
    <mc:Fallback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80528" y="-459432"/>
            <a:ext cx="9721080" cy="74888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umetto 1 12"/>
          <p:cNvSpPr/>
          <p:nvPr/>
        </p:nvSpPr>
        <p:spPr>
          <a:xfrm>
            <a:off x="2468830" y="217256"/>
            <a:ext cx="5112568" cy="792088"/>
          </a:xfrm>
          <a:prstGeom prst="wedgeRectCallout">
            <a:avLst>
              <a:gd name="adj1" fmla="val 10299"/>
              <a:gd name="adj2" fmla="val 45063"/>
            </a:avLst>
          </a:prstGeom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it-IT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 ciclo pittorico «</a:t>
            </a:r>
            <a:r>
              <a:rPr lang="it-IT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Il Faraone in guerra</a:t>
            </a:r>
            <a:r>
              <a:rPr lang="it-IT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5" name="Picture 2" descr="C:\Users\utente\Desktop\Lab\eg\Egypt 2\Egitto pc lab\Laboratorio\Egitto immagini animate\Fiaccola 1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3408" y="3719342"/>
            <a:ext cx="544145" cy="1071546"/>
          </a:xfrm>
          <a:prstGeom prst="rect">
            <a:avLst/>
          </a:prstGeom>
          <a:noFill/>
        </p:spPr>
      </p:pic>
      <p:pic>
        <p:nvPicPr>
          <p:cNvPr id="23" name="Immagine 17" descr="05[2]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8830" y="5729850"/>
            <a:ext cx="630568" cy="986979"/>
          </a:xfrm>
          <a:prstGeom prst="rect">
            <a:avLst/>
          </a:prstGeom>
        </p:spPr>
      </p:pic>
      <p:pic>
        <p:nvPicPr>
          <p:cNvPr id="24" name="Picture 2" descr="C:\Users\utente\Desktop\Lab\eg\Egypt 2\Egitto pc lab\Laboratorio\Egitto immagini animate\showpic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7047" y="5703210"/>
            <a:ext cx="438543" cy="916443"/>
          </a:xfrm>
          <a:prstGeom prst="rect">
            <a:avLst/>
          </a:prstGeom>
          <a:noFill/>
        </p:spPr>
      </p:pic>
      <p:pic>
        <p:nvPicPr>
          <p:cNvPr id="3074" name="Picture 2" descr="C:\Users\Utente\Desktop\Downloads\2409201210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40103">
            <a:off x="5557120" y="1504708"/>
            <a:ext cx="3430574" cy="1894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C:\Users\Utente\Desktop\Downloads\2409201210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5114" y="3994703"/>
            <a:ext cx="3050557" cy="22879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tente\Desktop\Downloads\2409201210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33368">
            <a:off x="531400" y="1452905"/>
            <a:ext cx="3512477" cy="30293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2" name="Picture 7" descr="C:\Users\User\Desktop\freccia088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3801" y="6171997"/>
            <a:ext cx="1214413" cy="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2">
            <a:hlinkClick r:id="" action="ppaction://noaction"/>
          </p:cNvPr>
          <p:cNvSpPr txBox="1"/>
          <p:nvPr/>
        </p:nvSpPr>
        <p:spPr>
          <a:xfrm>
            <a:off x="1183486" y="6511931"/>
            <a:ext cx="864096" cy="215444"/>
          </a:xfrm>
          <a:prstGeom prst="rect">
            <a:avLst/>
          </a:prstGeom>
          <a:blipFill>
            <a:blip r:embed="rId9" cstate="print"/>
            <a:tile tx="0" ty="0" sx="100000" sy="100000" flip="none" algn="tl"/>
          </a:blip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10" action="ppaction://hlinksldjump"/>
              </a:rPr>
              <a:t>SOMMARIO</a:t>
            </a:r>
            <a:endParaRPr lang="it-IT" sz="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1995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sndAc>
          <p:endSnd/>
        </p:sndAc>
      </p:transition>
    </mc:Choice>
    <mc:Fallback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iuseppe Verdi - Aida - Marcia Trionfale (Triumphal March)&amp;rlm;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9572660" y="6215082"/>
            <a:ext cx="0" cy="0"/>
          </a:xfrm>
          <a:prstGeom prst="rect">
            <a:avLst/>
          </a:prstGeom>
          <a:ln>
            <a:noFill/>
          </a:ln>
        </p:spPr>
      </p:pic>
      <p:pic>
        <p:nvPicPr>
          <p:cNvPr id="20" name="Picture 4" descr="http://img235.imageshack.us/img235/3590/deserto2rg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0566" y="-33302"/>
            <a:ext cx="9144000" cy="699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C:\Users\utente\Desktop\egypt_map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2605493"/>
            <a:ext cx="1650484" cy="1512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C:\Users\utente\Desktop\faretto 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 flipV="1">
            <a:off x="8286776" y="6429396"/>
            <a:ext cx="571504" cy="642942"/>
          </a:xfrm>
          <a:prstGeom prst="rect">
            <a:avLst/>
          </a:prstGeom>
          <a:noFill/>
        </p:spPr>
      </p:pic>
      <p:pic>
        <p:nvPicPr>
          <p:cNvPr id="27" name="Picture 10" descr="C:\Users\utente\Desktop\fsrrettobismvo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4489828" flipH="1">
            <a:off x="-25756" y="680918"/>
            <a:ext cx="630993" cy="642000"/>
          </a:xfrm>
          <a:prstGeom prst="rect">
            <a:avLst/>
          </a:prstGeom>
          <a:noFill/>
        </p:spPr>
      </p:pic>
      <p:pic>
        <p:nvPicPr>
          <p:cNvPr id="28" name="Picture 10" descr="C:\Users\utente\Desktop\fsrrettobismvo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260435">
            <a:off x="4381879" y="-123604"/>
            <a:ext cx="589816" cy="713988"/>
          </a:xfrm>
          <a:prstGeom prst="rect">
            <a:avLst/>
          </a:prstGeom>
          <a:noFill/>
        </p:spPr>
      </p:pic>
      <p:pic>
        <p:nvPicPr>
          <p:cNvPr id="30" name="Picture 10" descr="C:\Users\utente\Desktop\fsrrettobismvo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7643834" y="357166"/>
            <a:ext cx="500066" cy="605343"/>
          </a:xfrm>
          <a:prstGeom prst="rect">
            <a:avLst/>
          </a:prstGeom>
          <a:noFill/>
        </p:spPr>
      </p:pic>
      <p:pic>
        <p:nvPicPr>
          <p:cNvPr id="29" name="Picture 7" descr="C:\Users\utente\Desktop\faretto 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V="1">
            <a:off x="285720" y="6357958"/>
            <a:ext cx="571504" cy="714380"/>
          </a:xfrm>
          <a:prstGeom prst="rect">
            <a:avLst/>
          </a:prstGeom>
          <a:noFill/>
        </p:spPr>
      </p:pic>
      <p:pic>
        <p:nvPicPr>
          <p:cNvPr id="31" name="Picture 10" descr="C:\Users\utente\Desktop\fsrrettobismvo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800000" flipH="1" flipV="1">
            <a:off x="857224" y="285728"/>
            <a:ext cx="500066" cy="605343"/>
          </a:xfrm>
          <a:prstGeom prst="rect">
            <a:avLst/>
          </a:prstGeom>
          <a:noFill/>
        </p:spPr>
      </p:pic>
      <p:pic>
        <p:nvPicPr>
          <p:cNvPr id="22" name="Picture 6" descr="F:\Pictures\Dia Computer\immagini buffe\sfinge brillante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1252" y="699825"/>
            <a:ext cx="6914551" cy="1940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utente\Desktop\sipario 2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86776" y="-142900"/>
            <a:ext cx="857224" cy="7000900"/>
          </a:xfrm>
          <a:prstGeom prst="rect">
            <a:avLst/>
          </a:prstGeom>
          <a:noFill/>
        </p:spPr>
      </p:pic>
      <p:pic>
        <p:nvPicPr>
          <p:cNvPr id="26" name="Picture 10" descr="C:\Users\utente\Desktop\fsrrettobismvo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880168" flipH="1" flipV="1">
            <a:off x="8604264" y="648965"/>
            <a:ext cx="562429" cy="671320"/>
          </a:xfrm>
          <a:prstGeom prst="rect">
            <a:avLst/>
          </a:prstGeom>
          <a:noFill/>
        </p:spPr>
      </p:pic>
      <p:pic>
        <p:nvPicPr>
          <p:cNvPr id="32" name="Picture 10" descr="C:\Users\utente\Desktop\fsrrettobismvo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800000" flipH="1" flipV="1">
            <a:off x="2428860" y="-142900"/>
            <a:ext cx="500066" cy="605343"/>
          </a:xfrm>
          <a:prstGeom prst="rect">
            <a:avLst/>
          </a:prstGeom>
          <a:noFill/>
        </p:spPr>
      </p:pic>
      <p:pic>
        <p:nvPicPr>
          <p:cNvPr id="33" name="Picture 10" descr="C:\Users\utente\Desktop\fsrrettobismvo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6286512" y="-142900"/>
            <a:ext cx="500066" cy="605343"/>
          </a:xfrm>
          <a:prstGeom prst="rect">
            <a:avLst/>
          </a:prstGeom>
          <a:noFill/>
        </p:spPr>
      </p:pic>
      <p:pic>
        <p:nvPicPr>
          <p:cNvPr id="25" name="Picture 2" descr="C:\Users\utente\Desktop\sipario 2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 flipH="1" flipV="1">
            <a:off x="1714484" y="-2000292"/>
            <a:ext cx="1000124" cy="4714908"/>
          </a:xfrm>
          <a:prstGeom prst="rect">
            <a:avLst/>
          </a:prstGeom>
          <a:noFill/>
        </p:spPr>
      </p:pic>
      <p:pic>
        <p:nvPicPr>
          <p:cNvPr id="23" name="Picture 2" descr="C:\Users\utente\Desktop\sipario 2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 flipH="1">
            <a:off x="6429392" y="-2000292"/>
            <a:ext cx="1000124" cy="4714908"/>
          </a:xfrm>
          <a:prstGeom prst="rect">
            <a:avLst/>
          </a:prstGeom>
          <a:noFill/>
        </p:spPr>
      </p:pic>
      <p:sp>
        <p:nvSpPr>
          <p:cNvPr id="24" name="CasellaDiTesto 23"/>
          <p:cNvSpPr txBox="1"/>
          <p:nvPr/>
        </p:nvSpPr>
        <p:spPr>
          <a:xfrm>
            <a:off x="1337231" y="4465132"/>
            <a:ext cx="678661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3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iner Hand ITC" pitchFamily="66" charset="0"/>
              </a:rPr>
              <a:t>Antico Egitto</a:t>
            </a:r>
          </a:p>
          <a:p>
            <a:pPr algn="ctr"/>
            <a:r>
              <a:rPr lang="it-IT" sz="44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iner Hand ITC" pitchFamily="66" charset="0"/>
              </a:rPr>
              <a:t>Lab</a:t>
            </a:r>
            <a:r>
              <a:rPr lang="it-IT" sz="4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iner Hand ITC" pitchFamily="66" charset="0"/>
              </a:rPr>
              <a:t>  di  Storia</a:t>
            </a:r>
            <a:endParaRPr lang="it-IT" sz="44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empus Sans ITC" pitchFamily="82" charset="0"/>
            </a:endParaRPr>
          </a:p>
        </p:txBody>
      </p:sp>
      <p:pic>
        <p:nvPicPr>
          <p:cNvPr id="18" name="Picture 2" descr="C:\Users\utente\Desktop\sipario 2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-142908" y="-142900"/>
            <a:ext cx="1000132" cy="7000900"/>
          </a:xfrm>
          <a:prstGeom prst="rect">
            <a:avLst/>
          </a:prstGeom>
          <a:noFill/>
        </p:spPr>
      </p:pic>
      <p:pic>
        <p:nvPicPr>
          <p:cNvPr id="34" name="Picture 7" descr="C:\Users\User\Desktop\freccia088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954941" y="6201685"/>
            <a:ext cx="1214413" cy="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02502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sndAc>
          <p:endSnd/>
        </p:sndAc>
      </p:transition>
    </mc:Choice>
    <mc:Fallback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numSld="7"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5978" y="-388531"/>
            <a:ext cx="9721080" cy="74888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umetto 1 12"/>
          <p:cNvSpPr/>
          <p:nvPr/>
        </p:nvSpPr>
        <p:spPr>
          <a:xfrm>
            <a:off x="2468830" y="217256"/>
            <a:ext cx="5112568" cy="792088"/>
          </a:xfrm>
          <a:prstGeom prst="wedgeRectCallout">
            <a:avLst>
              <a:gd name="adj1" fmla="val 10299"/>
              <a:gd name="adj2" fmla="val 45063"/>
            </a:avLst>
          </a:prstGeom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it-IT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 ciclo pittorico «</a:t>
            </a:r>
            <a:r>
              <a:rPr lang="it-IT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Offerte agli Dei</a:t>
            </a:r>
            <a:r>
              <a:rPr lang="it-IT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5" name="Picture 2" descr="C:\Users\utente\Desktop\Lab\eg\Egypt 2\Egitto pc lab\Laboratorio\Egitto immagini animate\Fiaccola 1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6710" y="3645024"/>
            <a:ext cx="544145" cy="1071546"/>
          </a:xfrm>
          <a:prstGeom prst="rect">
            <a:avLst/>
          </a:prstGeom>
          <a:noFill/>
        </p:spPr>
      </p:pic>
      <p:pic>
        <p:nvPicPr>
          <p:cNvPr id="23" name="Immagine 17" descr="05[2]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69894" y="5866973"/>
            <a:ext cx="486552" cy="761562"/>
          </a:xfrm>
          <a:prstGeom prst="rect">
            <a:avLst/>
          </a:prstGeom>
        </p:spPr>
      </p:pic>
      <p:pic>
        <p:nvPicPr>
          <p:cNvPr id="24" name="Picture 2" descr="C:\Users\utente\Desktop\Lab\eg\Egypt 2\Egitto pc lab\Laboratorio\Egitto immagini animate\showpic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46186" y="5802567"/>
            <a:ext cx="322904" cy="674786"/>
          </a:xfrm>
          <a:prstGeom prst="rect">
            <a:avLst/>
          </a:prstGeom>
          <a:noFill/>
        </p:spPr>
      </p:pic>
      <p:pic>
        <p:nvPicPr>
          <p:cNvPr id="6" name="Picture 2" descr="C:\Users\Utente\Pictures\immagini per cred\DSCF24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35716">
            <a:off x="919403" y="1892348"/>
            <a:ext cx="3229464" cy="2927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3" name="Picture 5" descr="C:\Users\Utente\Pictures\immagini per cred\DSCF24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161424"/>
            <a:ext cx="2812559" cy="2827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7" descr="C:\Users\User\Desktop\freccia088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3801" y="6171997"/>
            <a:ext cx="1214413" cy="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2">
            <a:hlinkClick r:id="" action="ppaction://noaction"/>
          </p:cNvPr>
          <p:cNvSpPr txBox="1"/>
          <p:nvPr/>
        </p:nvSpPr>
        <p:spPr>
          <a:xfrm>
            <a:off x="1183486" y="6511931"/>
            <a:ext cx="864096" cy="215444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9" action="ppaction://hlinksldjump"/>
              </a:rPr>
              <a:t>SOMMARIO</a:t>
            </a:r>
            <a:endParaRPr lang="it-IT" sz="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5850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sndAc>
          <p:endSnd/>
        </p:sndAc>
      </p:transition>
    </mc:Choice>
    <mc:Fallback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Utente\Documents\Antico Egitto\immagini per cred\DSCF25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978" y="2980"/>
            <a:ext cx="9179978" cy="685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umetto 1 12"/>
          <p:cNvSpPr/>
          <p:nvPr/>
        </p:nvSpPr>
        <p:spPr>
          <a:xfrm>
            <a:off x="2866866" y="404664"/>
            <a:ext cx="2880320" cy="792088"/>
          </a:xfrm>
          <a:prstGeom prst="wedgeRectCallout">
            <a:avLst>
              <a:gd name="adj1" fmla="val 10299"/>
              <a:gd name="adj2" fmla="val 45063"/>
            </a:avLst>
          </a:prstGeom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e, novità... </a:t>
            </a:r>
          </a:p>
        </p:txBody>
      </p:sp>
      <p:pic>
        <p:nvPicPr>
          <p:cNvPr id="5" name="Picture 2" descr="C:\Users\utente\Desktop\Lab\eg\Egypt 2\Egitto pc lab\Laboratorio\Egitto immagini animate\Fiaccola 1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25728" y="-2043608"/>
            <a:ext cx="544145" cy="1071546"/>
          </a:xfrm>
          <a:prstGeom prst="rect">
            <a:avLst/>
          </a:prstGeom>
          <a:noFill/>
        </p:spPr>
      </p:pic>
      <p:pic>
        <p:nvPicPr>
          <p:cNvPr id="23" name="Immagine 17" descr="05[2]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68148" y="5309034"/>
            <a:ext cx="885863" cy="1386572"/>
          </a:xfrm>
          <a:prstGeom prst="rect">
            <a:avLst/>
          </a:prstGeom>
        </p:spPr>
      </p:pic>
      <p:pic>
        <p:nvPicPr>
          <p:cNvPr id="24" name="Picture 2" descr="C:\Users\utente\Desktop\Lab\eg\Egypt 2\Egitto pc lab\Laboratorio\Egitto immagini animate\showpic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36000" y="5315932"/>
            <a:ext cx="656943" cy="1372844"/>
          </a:xfrm>
          <a:prstGeom prst="rect">
            <a:avLst/>
          </a:prstGeom>
          <a:noFill/>
        </p:spPr>
      </p:pic>
      <p:pic>
        <p:nvPicPr>
          <p:cNvPr id="1030" name="Picture 6" descr="C:\Users\Utente\Desktop\punto-interrogativo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545" y="2744401"/>
            <a:ext cx="2531741" cy="162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tente\Desktop\L'OCCHIO DI OSIRID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4011" y="2256534"/>
            <a:ext cx="3603809" cy="24686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User\Desktop\freccia088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3801" y="6171997"/>
            <a:ext cx="1214413" cy="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2">
            <a:hlinkClick r:id="" action="ppaction://noaction"/>
          </p:cNvPr>
          <p:cNvSpPr txBox="1"/>
          <p:nvPr/>
        </p:nvSpPr>
        <p:spPr>
          <a:xfrm>
            <a:off x="1183486" y="6511931"/>
            <a:ext cx="864096" cy="215444"/>
          </a:xfrm>
          <a:prstGeom prst="rect">
            <a:avLst/>
          </a:prstGeom>
          <a:blipFill>
            <a:blip r:embed="rId9" cstate="print"/>
            <a:tile tx="0" ty="0" sx="100000" sy="100000" flip="none" algn="tl"/>
          </a:blip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10" action="ppaction://hlinksldjump"/>
              </a:rPr>
              <a:t>SOMMARIO</a:t>
            </a:r>
            <a:endParaRPr lang="it-IT" sz="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4665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sndAc>
          <p:endSnd/>
        </p:sndAc>
      </p:transition>
    </mc:Choice>
    <mc:Fallback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ente\Pictures\1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52"/>
            <a:ext cx="9144000" cy="6869352"/>
          </a:xfrm>
          <a:prstGeom prst="rect">
            <a:avLst/>
          </a:prstGeom>
          <a:noFill/>
        </p:spPr>
      </p:pic>
      <p:pic>
        <p:nvPicPr>
          <p:cNvPr id="23" name="Immagine 22" descr="05[2]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25928" y="5535554"/>
            <a:ext cx="848877" cy="1328677"/>
          </a:xfrm>
          <a:prstGeom prst="rect">
            <a:avLst/>
          </a:prstGeom>
        </p:spPr>
      </p:pic>
      <p:sp>
        <p:nvSpPr>
          <p:cNvPr id="24" name="Fumetto 1 23"/>
          <p:cNvSpPr/>
          <p:nvPr/>
        </p:nvSpPr>
        <p:spPr>
          <a:xfrm>
            <a:off x="175336" y="260648"/>
            <a:ext cx="3754701" cy="648072"/>
          </a:xfrm>
          <a:prstGeom prst="wedgeRectCallout">
            <a:avLst>
              <a:gd name="adj1" fmla="val -22987"/>
              <a:gd name="adj2" fmla="val 48629"/>
            </a:avLst>
          </a:prstGeom>
          <a:solidFill>
            <a:schemeClr val="bg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700" dirty="0" smtClean="0">
                <a:solidFill>
                  <a:schemeClr val="accent6">
                    <a:lumMod val="50000"/>
                  </a:schemeClr>
                </a:solidFill>
                <a:latin typeface="Viner Hand ITC" pitchFamily="66" charset="0"/>
              </a:rPr>
              <a:t>Laboratori  didattici</a:t>
            </a:r>
            <a:endParaRPr lang="it-IT" sz="2700" dirty="0">
              <a:solidFill>
                <a:schemeClr val="accent6">
                  <a:lumMod val="50000"/>
                </a:schemeClr>
              </a:solidFill>
              <a:latin typeface="Viner Hand ITC" pitchFamily="66" charset="0"/>
            </a:endParaRPr>
          </a:p>
        </p:txBody>
      </p:sp>
      <p:pic>
        <p:nvPicPr>
          <p:cNvPr id="8" name="Base + Cori Papyrus e i misteri del Nilo Videosigla HQ Ita&amp;rlm;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358346" y="6415110"/>
            <a:ext cx="0" cy="0"/>
          </a:xfrm>
          <a:prstGeom prst="rect">
            <a:avLst/>
          </a:prstGeom>
        </p:spPr>
      </p:pic>
      <p:pic>
        <p:nvPicPr>
          <p:cNvPr id="10" name="Picture 2" descr="C:\Users\utente\Desktop\Lab\eg\Egypt 2\Egitto pc lab\Laboratorio\Egitto immagini animate\showpic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74805" y="5535554"/>
            <a:ext cx="649505" cy="1357298"/>
          </a:xfrm>
          <a:prstGeom prst="rect">
            <a:avLst/>
          </a:prstGeom>
          <a:noFill/>
        </p:spPr>
      </p:pic>
      <p:sp>
        <p:nvSpPr>
          <p:cNvPr id="9" name="Fumetto 1 23"/>
          <p:cNvSpPr/>
          <p:nvPr/>
        </p:nvSpPr>
        <p:spPr>
          <a:xfrm>
            <a:off x="234713" y="3423324"/>
            <a:ext cx="6065479" cy="1656184"/>
          </a:xfrm>
          <a:prstGeom prst="wedgeRectCallout">
            <a:avLst>
              <a:gd name="adj1" fmla="val -12991"/>
              <a:gd name="adj2" fmla="val 63609"/>
            </a:avLst>
          </a:prstGeom>
          <a:solidFill>
            <a:schemeClr val="bg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 dirty="0" smtClean="0">
              <a:solidFill>
                <a:schemeClr val="accent6">
                  <a:lumMod val="50000"/>
                </a:schemeClr>
              </a:solidFill>
              <a:latin typeface="Viner Hand ITC" pitchFamily="66" charset="0"/>
            </a:endParaRPr>
          </a:p>
          <a:p>
            <a:pPr algn="ctr"/>
            <a:r>
              <a:rPr lang="it-IT" sz="2400" dirty="0" smtClean="0">
                <a:solidFill>
                  <a:schemeClr val="accent6">
                    <a:lumMod val="50000"/>
                  </a:schemeClr>
                </a:solidFill>
                <a:latin typeface="Viner Hand ITC" pitchFamily="66" charset="0"/>
              </a:rPr>
              <a:t>I  laboratori  sono  svolti  </a:t>
            </a:r>
          </a:p>
          <a:p>
            <a:pPr algn="ctr"/>
            <a:r>
              <a:rPr lang="it-IT" sz="2400" dirty="0" smtClean="0">
                <a:solidFill>
                  <a:schemeClr val="accent6">
                    <a:lumMod val="50000"/>
                  </a:schemeClr>
                </a:solidFill>
                <a:latin typeface="Viner Hand ITC" pitchFamily="66" charset="0"/>
              </a:rPr>
              <a:t>nella  Galleria  Egizia, </a:t>
            </a:r>
          </a:p>
          <a:p>
            <a:pPr algn="ctr"/>
            <a:r>
              <a:rPr lang="it-IT" sz="2400" dirty="0">
                <a:solidFill>
                  <a:schemeClr val="accent6">
                    <a:lumMod val="50000"/>
                  </a:schemeClr>
                </a:solidFill>
                <a:latin typeface="Viner Hand ITC" pitchFamily="66" charset="0"/>
              </a:rPr>
              <a:t>d</a:t>
            </a:r>
            <a:r>
              <a:rPr lang="it-IT" sz="2400" dirty="0" smtClean="0">
                <a:solidFill>
                  <a:schemeClr val="accent6">
                    <a:lumMod val="50000"/>
                  </a:schemeClr>
                </a:solidFill>
                <a:latin typeface="Viner Hand ITC" pitchFamily="66" charset="0"/>
              </a:rPr>
              <a:t>otata  di  strumenti  informatici  e</a:t>
            </a:r>
            <a:r>
              <a:rPr lang="it-IT" sz="2400" dirty="0">
                <a:solidFill>
                  <a:schemeClr val="accent6">
                    <a:lumMod val="50000"/>
                  </a:schemeClr>
                </a:solidFill>
                <a:latin typeface="Viner Hand ITC" pitchFamily="66" charset="0"/>
              </a:rPr>
              <a:t> </a:t>
            </a:r>
            <a:r>
              <a:rPr lang="it-IT" sz="2400" dirty="0" smtClean="0">
                <a:solidFill>
                  <a:schemeClr val="accent6">
                    <a:lumMod val="50000"/>
                  </a:schemeClr>
                </a:solidFill>
                <a:latin typeface="Viner Hand ITC" pitchFamily="66" charset="0"/>
              </a:rPr>
              <a:t> video.</a:t>
            </a:r>
          </a:p>
          <a:p>
            <a:pPr algn="ctr"/>
            <a:endParaRPr lang="it-IT" sz="2800" dirty="0">
              <a:solidFill>
                <a:schemeClr val="accent6">
                  <a:lumMod val="50000"/>
                </a:schemeClr>
              </a:solidFill>
              <a:latin typeface="Viner Hand ITC" pitchFamily="66" charset="0"/>
            </a:endParaRPr>
          </a:p>
        </p:txBody>
      </p:sp>
      <p:pic>
        <p:nvPicPr>
          <p:cNvPr id="11" name="Picture 7" descr="C:\Users\User\Desktop\freccia088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3801" y="6171997"/>
            <a:ext cx="1214413" cy="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2">
            <a:hlinkClick r:id="" action="ppaction://noaction"/>
          </p:cNvPr>
          <p:cNvSpPr txBox="1"/>
          <p:nvPr/>
        </p:nvSpPr>
        <p:spPr>
          <a:xfrm>
            <a:off x="1183486" y="6511931"/>
            <a:ext cx="864096" cy="215444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9" action="ppaction://hlinksldjump"/>
              </a:rPr>
              <a:t>SOMMARIO</a:t>
            </a:r>
            <a:endParaRPr lang="it-IT" sz="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6278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sndAc>
          <p:endSnd/>
        </p:sndAc>
      </p:transition>
    </mc:Choice>
    <mc:Fallback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numSld="23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4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FRANCE\Egitto da scuola\Laboratorio\Ancient Egypt\decorazioni\capitell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2" y="2000240"/>
            <a:ext cx="527771" cy="500066"/>
          </a:xfrm>
          <a:prstGeom prst="rect">
            <a:avLst/>
          </a:prstGeom>
          <a:noFill/>
        </p:spPr>
      </p:pic>
      <p:pic>
        <p:nvPicPr>
          <p:cNvPr id="34819" name="Picture 3" descr="La piana di Giza con le piramidi di Micerino, di Cheope, di Chefren ed altre, più piccole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"/>
            <a:ext cx="9144000" cy="6858001"/>
          </a:xfrm>
          <a:prstGeom prst="rect">
            <a:avLst/>
          </a:prstGeom>
          <a:noFill/>
          <a:ln w="76200">
            <a:solidFill>
              <a:srgbClr val="FFCC00"/>
            </a:solidFill>
          </a:ln>
        </p:spPr>
      </p:pic>
      <p:sp>
        <p:nvSpPr>
          <p:cNvPr id="12" name="Fumetto 1 11"/>
          <p:cNvSpPr/>
          <p:nvPr/>
        </p:nvSpPr>
        <p:spPr>
          <a:xfrm>
            <a:off x="983006" y="260648"/>
            <a:ext cx="7890357" cy="5230062"/>
          </a:xfrm>
          <a:prstGeom prst="wedgeRectCallout">
            <a:avLst>
              <a:gd name="adj1" fmla="val -50178"/>
              <a:gd name="adj2" fmla="val 27520"/>
            </a:avLst>
          </a:prstGeom>
          <a:solidFill>
            <a:srgbClr val="FFCC00"/>
          </a:solidFill>
          <a:ln w="762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it-IT" sz="2800" dirty="0" smtClean="0">
              <a:solidFill>
                <a:srgbClr val="00B050"/>
              </a:solidFill>
              <a:latin typeface="Viner Hand ITC" pitchFamily="66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it-IT" sz="2000" dirty="0" smtClean="0">
              <a:solidFill>
                <a:srgbClr val="00B050"/>
              </a:solidFill>
              <a:latin typeface="Viner Hand ITC" pitchFamily="66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latin typeface="Viner Hand ITC" pitchFamily="66" charset="0"/>
                <a:cs typeface="Times New Roman" pitchFamily="18" charset="0"/>
              </a:rPr>
              <a:t>                 1. </a:t>
            </a:r>
            <a:r>
              <a:rPr lang="it-IT" sz="2400" b="1" dirty="0" smtClean="0">
                <a:solidFill>
                  <a:srgbClr val="FF0000"/>
                </a:solidFill>
                <a:latin typeface="Viner Hand ITC" pitchFamily="66" charset="0"/>
              </a:rPr>
              <a:t>CHEF-ERTYTI,</a:t>
            </a:r>
            <a:r>
              <a:rPr lang="it-IT" sz="2800" b="1" dirty="0" smtClean="0">
                <a:solidFill>
                  <a:srgbClr val="FF0000"/>
                </a:solidFill>
                <a:latin typeface="Viner Hand ITC" pitchFamily="66" charset="0"/>
              </a:rPr>
              <a:t>  </a:t>
            </a:r>
            <a:r>
              <a:rPr lang="it-IT" sz="2400" b="1" dirty="0" smtClean="0">
                <a:solidFill>
                  <a:srgbClr val="FF0000"/>
                </a:solidFill>
                <a:latin typeface="Viner Hand ITC" pitchFamily="66" charset="0"/>
              </a:rPr>
              <a:t>cuoco  senza  fuoco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it-IT" sz="2400" b="1" dirty="0" smtClean="0">
              <a:solidFill>
                <a:srgbClr val="FF0000"/>
              </a:solidFill>
              <a:latin typeface="Viner Hand ITC" pitchFamily="66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it-IT" sz="2400" b="1" dirty="0" smtClean="0">
              <a:solidFill>
                <a:srgbClr val="FF0000"/>
              </a:solidFill>
              <a:latin typeface="Viner Hand ITC" pitchFamily="66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ln w="18000">
                  <a:noFill/>
                  <a:prstDash val="solid"/>
                  <a:miter lim="800000"/>
                </a:ln>
                <a:solidFill>
                  <a:srgbClr val="0070C0"/>
                </a:solidFill>
                <a:latin typeface="Viner Hand ITC" pitchFamily="66" charset="0"/>
              </a:rPr>
              <a:t>                 2. </a:t>
            </a:r>
            <a:r>
              <a:rPr lang="it-IT" sz="2400" b="1" dirty="0" smtClean="0">
                <a:solidFill>
                  <a:srgbClr val="0070C0"/>
                </a:solidFill>
                <a:latin typeface="Viner Hand ITC" pitchFamily="66" charset="0"/>
                <a:cs typeface="Times New Roman" pitchFamily="18" charset="0"/>
              </a:rPr>
              <a:t>POL-TRHO-NESS</a:t>
            </a:r>
            <a:r>
              <a:rPr lang="it-IT" sz="2400" b="1" dirty="0">
                <a:solidFill>
                  <a:srgbClr val="0070C0"/>
                </a:solidFill>
                <a:latin typeface="Viner Hand ITC" pitchFamily="66" charset="0"/>
                <a:cs typeface="Times New Roman" pitchFamily="18" charset="0"/>
              </a:rPr>
              <a:t>,</a:t>
            </a:r>
            <a:r>
              <a:rPr lang="it-IT" sz="2800" b="1" dirty="0">
                <a:solidFill>
                  <a:srgbClr val="0070C0"/>
                </a:solidFill>
                <a:latin typeface="Viner Hand ITC" pitchFamily="66" charset="0"/>
              </a:rPr>
              <a:t>  </a:t>
            </a:r>
            <a:r>
              <a:rPr lang="it-IT" sz="2400" b="1" dirty="0">
                <a:solidFill>
                  <a:srgbClr val="0070C0"/>
                </a:solidFill>
                <a:latin typeface="Viner Hand ITC" pitchFamily="66" charset="0"/>
              </a:rPr>
              <a:t>studente  </a:t>
            </a:r>
            <a:r>
              <a:rPr lang="it-IT" sz="2400" b="1" dirty="0" smtClean="0">
                <a:solidFill>
                  <a:srgbClr val="0070C0"/>
                </a:solidFill>
                <a:latin typeface="Viner Hand ITC" pitchFamily="66" charset="0"/>
              </a:rPr>
              <a:t>scriba</a:t>
            </a:r>
            <a:endParaRPr lang="it-IT" b="1" dirty="0" smtClean="0">
              <a:ln w="18000">
                <a:noFill/>
                <a:prstDash val="solid"/>
                <a:miter lim="800000"/>
              </a:ln>
              <a:solidFill>
                <a:schemeClr val="tx1"/>
              </a:solidFill>
              <a:latin typeface="Viner Hand ITC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b="1" dirty="0" smtClean="0">
              <a:ln w="18000">
                <a:noFill/>
                <a:prstDash val="solid"/>
                <a:miter lim="800000"/>
              </a:ln>
              <a:solidFill>
                <a:schemeClr val="tx1"/>
              </a:solidFill>
              <a:latin typeface="Viner Hand ITC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ln w="18000">
                  <a:noFill/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latin typeface="Viner Hand ITC" pitchFamily="66" charset="0"/>
              </a:rPr>
              <a:t>                 </a:t>
            </a:r>
            <a:endParaRPr lang="it-IT" sz="2400" b="1" dirty="0" smtClean="0">
              <a:solidFill>
                <a:srgbClr val="0070C0"/>
              </a:solidFill>
              <a:latin typeface="Viner Hand ITC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531EBC"/>
                </a:solidFill>
                <a:latin typeface="Viner Hand ITC" panose="03070502030502020203" pitchFamily="66" charset="0"/>
              </a:rPr>
              <a:t>                 </a:t>
            </a:r>
            <a:r>
              <a:rPr lang="it-IT" sz="2400" b="1" dirty="0">
                <a:solidFill>
                  <a:srgbClr val="AC629C"/>
                </a:solidFill>
                <a:latin typeface="Viner Hand ITC" panose="03070502030502020203" pitchFamily="66" charset="0"/>
              </a:rPr>
              <a:t>3</a:t>
            </a:r>
            <a:r>
              <a:rPr lang="it-IT" sz="2400" b="1" dirty="0" smtClean="0">
                <a:solidFill>
                  <a:srgbClr val="AC629C"/>
                </a:solidFill>
                <a:latin typeface="Viner Hand ITC" panose="03070502030502020203" pitchFamily="66" charset="0"/>
              </a:rPr>
              <a:t>.   </a:t>
            </a:r>
            <a:r>
              <a:rPr lang="it-IT" sz="2400" b="1" dirty="0">
                <a:solidFill>
                  <a:srgbClr val="AC629C"/>
                </a:solidFill>
                <a:latin typeface="Viner Hand ITC" panose="03070502030502020203" pitchFamily="66" charset="0"/>
              </a:rPr>
              <a:t>THOP-MO-DEHL,  Beauty  Center</a:t>
            </a:r>
            <a:endParaRPr lang="it-IT" sz="2400" b="1" dirty="0">
              <a:ln w="18000">
                <a:noFill/>
                <a:prstDash val="solid"/>
                <a:miter lim="800000"/>
              </a:ln>
              <a:solidFill>
                <a:srgbClr val="AC629C"/>
              </a:solidFill>
              <a:latin typeface="Viner Hand ITC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b="1" dirty="0" smtClean="0">
              <a:solidFill>
                <a:schemeClr val="accent6">
                  <a:lumMod val="50000"/>
                </a:schemeClr>
              </a:solidFill>
              <a:latin typeface="Viner Hand ITC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ln w="18000">
                  <a:noFill/>
                  <a:prstDash val="solid"/>
                  <a:miter lim="800000"/>
                </a:ln>
                <a:solidFill>
                  <a:srgbClr val="0070C0"/>
                </a:solidFill>
                <a:latin typeface="Viner Hand ITC" pitchFamily="66" charset="0"/>
              </a:rPr>
              <a:t>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ln w="18000">
                  <a:noFill/>
                  <a:prstDash val="solid"/>
                  <a:miter lim="800000"/>
                </a:ln>
                <a:solidFill>
                  <a:srgbClr val="0070C0"/>
                </a:solidFill>
                <a:latin typeface="Viner Hand ITC" pitchFamily="66" charset="0"/>
              </a:rPr>
              <a:t>                </a:t>
            </a:r>
            <a:r>
              <a:rPr lang="it-IT" sz="2400" b="1" dirty="0" smtClean="0">
                <a:ln w="18000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Viner Hand ITC" pitchFamily="66" charset="0"/>
              </a:rPr>
              <a:t>4. TEHM-PERASS ,  artista  nella  Tomba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b="1" dirty="0" smtClean="0">
              <a:ln w="18000">
                <a:noFill/>
                <a:prstDash val="solid"/>
                <a:miter lim="800000"/>
              </a:ln>
              <a:solidFill>
                <a:srgbClr val="00B050"/>
              </a:solidFill>
              <a:latin typeface="Viner Hand ITC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b="1" dirty="0" smtClean="0">
              <a:ln w="18000">
                <a:noFill/>
                <a:prstDash val="solid"/>
                <a:miter lim="800000"/>
              </a:ln>
              <a:solidFill>
                <a:srgbClr val="00B050"/>
              </a:solidFill>
              <a:latin typeface="Viner Hand ITC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chemeClr val="tx1"/>
                </a:solidFill>
                <a:latin typeface="Viner Hand ITC" pitchFamily="66" charset="0"/>
                <a:cs typeface="Times New Roman" pitchFamily="18" charset="0"/>
              </a:rPr>
              <a:t>                </a:t>
            </a:r>
            <a:r>
              <a:rPr lang="it-IT" sz="2400" b="1" dirty="0">
                <a:solidFill>
                  <a:schemeClr val="tx1"/>
                </a:solidFill>
                <a:latin typeface="Viner Hand ITC" pitchFamily="66" charset="0"/>
                <a:cs typeface="Times New Roman" pitchFamily="18" charset="0"/>
              </a:rPr>
              <a:t>3 </a:t>
            </a:r>
            <a:r>
              <a:rPr lang="it-IT" sz="2400" b="1" dirty="0" smtClean="0">
                <a:solidFill>
                  <a:schemeClr val="tx1"/>
                </a:solidFill>
                <a:latin typeface="Viner Hand ITC" pitchFamily="66" charset="0"/>
                <a:cs typeface="Times New Roman" pitchFamily="18" charset="0"/>
              </a:rPr>
              <a:t>. </a:t>
            </a:r>
            <a:r>
              <a:rPr lang="it-IT" sz="2400" b="1" dirty="0" smtClean="0">
                <a:solidFill>
                  <a:schemeClr val="tx1"/>
                </a:solidFill>
                <a:latin typeface="Viner Hand ITC" pitchFamily="66" charset="0"/>
              </a:rPr>
              <a:t>HENIGMA-RYT</a:t>
            </a:r>
            <a:r>
              <a:rPr lang="it-IT" sz="2400" b="1" dirty="0">
                <a:solidFill>
                  <a:schemeClr val="tx1"/>
                </a:solidFill>
                <a:latin typeface="Viner Hand ITC" pitchFamily="66" charset="0"/>
              </a:rPr>
              <a:t>,  indagatore  d’Egitto</a:t>
            </a:r>
            <a:endParaRPr lang="it-IT" sz="2400" b="1" dirty="0" smtClean="0">
              <a:ln w="18000">
                <a:noFill/>
                <a:prstDash val="solid"/>
                <a:miter lim="800000"/>
              </a:ln>
              <a:solidFill>
                <a:srgbClr val="0070C0"/>
              </a:solidFill>
              <a:latin typeface="Viner Hand ITC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b="1" dirty="0" smtClean="0">
              <a:ln w="18000">
                <a:noFill/>
                <a:prstDash val="solid"/>
                <a:miter lim="800000"/>
              </a:ln>
              <a:solidFill>
                <a:srgbClr val="0070C0"/>
              </a:solidFill>
              <a:latin typeface="Viner Hand ITC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b="1" dirty="0" smtClean="0">
              <a:ln w="18000">
                <a:noFill/>
                <a:prstDash val="solid"/>
                <a:miter lim="800000"/>
              </a:ln>
              <a:solidFill>
                <a:schemeClr val="accent6">
                  <a:lumMod val="50000"/>
                </a:schemeClr>
              </a:solidFill>
              <a:latin typeface="Viner Hand ITC" pitchFamily="66" charset="0"/>
            </a:endParaRPr>
          </a:p>
        </p:txBody>
      </p:sp>
      <p:pic>
        <p:nvPicPr>
          <p:cNvPr id="19" name="Picture 8" descr="E:\FRANCE\Egitto da scuola\Laboratorio\Egitto immagini animate\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5041" y="4797153"/>
            <a:ext cx="540937" cy="471586"/>
          </a:xfrm>
          <a:prstGeom prst="rect">
            <a:avLst/>
          </a:prstGeom>
          <a:noFill/>
        </p:spPr>
      </p:pic>
      <p:pic>
        <p:nvPicPr>
          <p:cNvPr id="9" name="Immagine 8" descr="05[2]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5819773"/>
            <a:ext cx="648074" cy="1014376"/>
          </a:xfrm>
          <a:prstGeom prst="rect">
            <a:avLst/>
          </a:prstGeom>
        </p:spPr>
      </p:pic>
      <p:pic>
        <p:nvPicPr>
          <p:cNvPr id="11" name="Picture 2" descr="C:\Users\utente\Desktop\Lab\eg\Egypt 2\Egitto pc lab\Laboratorio\Egitto immagini animate\showpic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5701401"/>
            <a:ext cx="494264" cy="1032884"/>
          </a:xfrm>
          <a:prstGeom prst="rect">
            <a:avLst/>
          </a:prstGeom>
          <a:noFill/>
        </p:spPr>
      </p:pic>
      <p:pic>
        <p:nvPicPr>
          <p:cNvPr id="14" name="Picture 3" descr="C:\Users\Utente\Desktop\Laboratorio\Egitto immagini animate\116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277338" y="2563610"/>
            <a:ext cx="699391" cy="73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Utente\Desktop\Gif Egitto - 136_files\136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8625" y="538190"/>
            <a:ext cx="497404" cy="70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8065" y="3645024"/>
            <a:ext cx="578523" cy="710949"/>
          </a:xfrm>
          <a:prstGeom prst="rect">
            <a:avLst/>
          </a:prstGeom>
        </p:spPr>
      </p:pic>
      <p:pic>
        <p:nvPicPr>
          <p:cNvPr id="20" name="Picture 2" descr="C:\Users\Utente\Desktop\egyptian10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8066" y="1499387"/>
            <a:ext cx="537963" cy="7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User\Desktop\freccia088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3801" y="6171997"/>
            <a:ext cx="1214413" cy="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sellaDiTesto 12">
            <a:hlinkClick r:id="" action="ppaction://noaction"/>
          </p:cNvPr>
          <p:cNvSpPr txBox="1"/>
          <p:nvPr/>
        </p:nvSpPr>
        <p:spPr>
          <a:xfrm>
            <a:off x="1183486" y="6511931"/>
            <a:ext cx="864096" cy="215444"/>
          </a:xfrm>
          <a:prstGeom prst="rect">
            <a:avLst/>
          </a:prstGeom>
          <a:blipFill>
            <a:blip r:embed="rId13" cstate="print"/>
            <a:tile tx="0" ty="0" sx="100000" sy="100000" flip="none" algn="tl"/>
          </a:blip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14" action="ppaction://hlinksldjump"/>
              </a:rPr>
              <a:t>SOMMARIO</a:t>
            </a:r>
            <a:endParaRPr lang="it-IT" sz="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2477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sndAc>
          <p:endSnd/>
        </p:sndAc>
      </p:transition>
    </mc:Choice>
    <mc:Fallback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egitto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0193"/>
            <a:ext cx="9144000" cy="6858000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Fumetto 1 7"/>
          <p:cNvSpPr/>
          <p:nvPr/>
        </p:nvSpPr>
        <p:spPr>
          <a:xfrm>
            <a:off x="2555776" y="1412776"/>
            <a:ext cx="5688632" cy="4680520"/>
          </a:xfrm>
          <a:prstGeom prst="wedgeRectCallout">
            <a:avLst>
              <a:gd name="adj1" fmla="val -46242"/>
              <a:gd name="adj2" fmla="val 35067"/>
            </a:avLst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2800" i="1" dirty="0" smtClean="0">
              <a:solidFill>
                <a:schemeClr val="bg1"/>
              </a:solidFill>
              <a:latin typeface="Viner Hand ITC" pitchFamily="66" charset="0"/>
            </a:endParaRPr>
          </a:p>
          <a:p>
            <a:pPr algn="ctr"/>
            <a:endParaRPr lang="it-IT" sz="2800" i="1" dirty="0" smtClean="0">
              <a:solidFill>
                <a:schemeClr val="bg1"/>
              </a:solidFill>
              <a:latin typeface="Viner Hand ITC" pitchFamily="66" charset="0"/>
            </a:endParaRPr>
          </a:p>
          <a:p>
            <a:pPr algn="ctr"/>
            <a:endParaRPr lang="it-IT" sz="2600" i="1" dirty="0" smtClean="0">
              <a:solidFill>
                <a:schemeClr val="bg1"/>
              </a:solidFill>
              <a:latin typeface="Viner Hand ITC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it-IT" sz="3200" i="1" dirty="0">
                <a:solidFill>
                  <a:schemeClr val="bg1"/>
                </a:solidFill>
                <a:latin typeface="Viner Hand ITC" pitchFamily="66" charset="0"/>
              </a:rPr>
              <a:t>U</a:t>
            </a:r>
            <a:r>
              <a:rPr lang="it-IT" b="1" i="1" dirty="0" smtClean="0">
                <a:solidFill>
                  <a:schemeClr val="bg1"/>
                </a:solidFill>
                <a:latin typeface="Viner Hand ITC" pitchFamily="66" charset="0"/>
              </a:rPr>
              <a:t>tilizzando   prodotti   tipici </a:t>
            </a:r>
          </a:p>
          <a:p>
            <a:pPr algn="ctr">
              <a:lnSpc>
                <a:spcPct val="150000"/>
              </a:lnSpc>
            </a:pPr>
            <a:r>
              <a:rPr lang="it-IT" b="1" i="1" dirty="0" smtClean="0">
                <a:solidFill>
                  <a:schemeClr val="bg1"/>
                </a:solidFill>
                <a:latin typeface="Viner Hand ITC" pitchFamily="66" charset="0"/>
              </a:rPr>
              <a:t>della   cucina   egizia,</a:t>
            </a:r>
          </a:p>
          <a:p>
            <a:pPr algn="ctr">
              <a:lnSpc>
                <a:spcPct val="150000"/>
              </a:lnSpc>
            </a:pPr>
            <a:r>
              <a:rPr lang="it-IT" b="1" dirty="0" smtClean="0">
                <a:solidFill>
                  <a:schemeClr val="bg1"/>
                </a:solidFill>
                <a:latin typeface="Viner Hand ITC" pitchFamily="66" charset="0"/>
              </a:rPr>
              <a:t>… kamut,  sesamo,  datteri,  lieviti, luppolo…</a:t>
            </a:r>
          </a:p>
          <a:p>
            <a:pPr algn="ctr">
              <a:lnSpc>
                <a:spcPct val="150000"/>
              </a:lnSpc>
            </a:pPr>
            <a:endParaRPr lang="it-IT" b="1" dirty="0" smtClean="0">
              <a:solidFill>
                <a:schemeClr val="bg1"/>
              </a:solidFill>
              <a:latin typeface="Viner Hand ITC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it-IT" b="1" i="1" dirty="0" smtClean="0">
                <a:solidFill>
                  <a:schemeClr val="bg1"/>
                </a:solidFill>
                <a:latin typeface="Viner Hand ITC" pitchFamily="66" charset="0"/>
              </a:rPr>
              <a:t>i  bambini   preparano   gustosi   manicaretti</a:t>
            </a:r>
          </a:p>
          <a:p>
            <a:pPr algn="ctr">
              <a:lnSpc>
                <a:spcPct val="150000"/>
              </a:lnSpc>
            </a:pPr>
            <a:r>
              <a:rPr lang="it-IT" b="1" i="1" dirty="0">
                <a:solidFill>
                  <a:schemeClr val="bg1"/>
                </a:solidFill>
                <a:latin typeface="Viner Hand ITC" pitchFamily="66" charset="0"/>
              </a:rPr>
              <a:t>e</a:t>
            </a:r>
            <a:r>
              <a:rPr lang="it-IT" b="1" i="1" dirty="0" smtClean="0">
                <a:solidFill>
                  <a:schemeClr val="bg1"/>
                </a:solidFill>
                <a:latin typeface="Viner Hand ITC" pitchFamily="66" charset="0"/>
              </a:rPr>
              <a:t>  una  fantastica  birra.</a:t>
            </a:r>
          </a:p>
          <a:p>
            <a:pPr algn="ctr">
              <a:lnSpc>
                <a:spcPct val="150000"/>
              </a:lnSpc>
            </a:pPr>
            <a:endParaRPr lang="it-IT" b="1" i="1" dirty="0" smtClean="0">
              <a:solidFill>
                <a:schemeClr val="bg1"/>
              </a:solidFill>
              <a:latin typeface="Viner Hand ITC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it-IT" b="1" i="1" dirty="0" smtClean="0">
                <a:solidFill>
                  <a:schemeClr val="bg1"/>
                </a:solidFill>
                <a:latin typeface="Viner Hand ITC" pitchFamily="66" charset="0"/>
              </a:rPr>
              <a:t>Un  viaggio   </a:t>
            </a:r>
            <a:r>
              <a:rPr lang="it-IT" b="1" dirty="0" smtClean="0">
                <a:solidFill>
                  <a:schemeClr val="bg1"/>
                </a:solidFill>
                <a:latin typeface="Viner Hand ITC" pitchFamily="66" charset="0"/>
              </a:rPr>
              <a:t>nelle   abitudini   alimentari</a:t>
            </a:r>
            <a:endParaRPr lang="it-IT" b="1" dirty="0">
              <a:solidFill>
                <a:schemeClr val="bg1"/>
              </a:solidFill>
              <a:latin typeface="Viner Hand ITC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chemeClr val="bg1"/>
                </a:solidFill>
                <a:latin typeface="Viner Hand ITC" pitchFamily="66" charset="0"/>
              </a:rPr>
              <a:t>a</a:t>
            </a:r>
            <a:r>
              <a:rPr lang="it-IT" b="1" dirty="0" smtClean="0">
                <a:solidFill>
                  <a:schemeClr val="bg1"/>
                </a:solidFill>
                <a:latin typeface="Viner Hand ITC" pitchFamily="66" charset="0"/>
              </a:rPr>
              <a:t>lla   scoperta   </a:t>
            </a:r>
            <a:r>
              <a:rPr lang="it-IT" b="1" dirty="0">
                <a:solidFill>
                  <a:schemeClr val="bg1"/>
                </a:solidFill>
                <a:latin typeface="Viner Hand ITC" pitchFamily="66" charset="0"/>
              </a:rPr>
              <a:t>anche</a:t>
            </a:r>
          </a:p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chemeClr val="bg1"/>
                </a:solidFill>
                <a:latin typeface="Viner Hand ITC" pitchFamily="66" charset="0"/>
              </a:rPr>
              <a:t> dei </a:t>
            </a:r>
            <a:r>
              <a:rPr lang="it-IT" b="1" dirty="0" smtClean="0">
                <a:solidFill>
                  <a:schemeClr val="bg1"/>
                </a:solidFill>
                <a:latin typeface="Viner Hand ITC" pitchFamily="66" charset="0"/>
              </a:rPr>
              <a:t>  significati   </a:t>
            </a:r>
            <a:r>
              <a:rPr lang="it-IT" b="1" dirty="0">
                <a:solidFill>
                  <a:schemeClr val="bg1"/>
                </a:solidFill>
                <a:latin typeface="Viner Hand ITC" pitchFamily="66" charset="0"/>
              </a:rPr>
              <a:t>culturali.</a:t>
            </a:r>
          </a:p>
          <a:p>
            <a:pPr algn="ctr"/>
            <a:endParaRPr lang="it-IT" sz="2800" b="1" dirty="0">
              <a:solidFill>
                <a:schemeClr val="bg1"/>
              </a:solidFill>
              <a:latin typeface="Viner Hand ITC" pitchFamily="66" charset="0"/>
            </a:endParaRPr>
          </a:p>
          <a:p>
            <a:pPr algn="ctr"/>
            <a:endParaRPr lang="it-IT" sz="2800" b="1" dirty="0" smtClean="0">
              <a:solidFill>
                <a:schemeClr val="bg1"/>
              </a:solidFill>
              <a:latin typeface="Viner Hand ITC" pitchFamily="66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it-IT" sz="2800" b="1" dirty="0" smtClean="0">
              <a:solidFill>
                <a:schemeClr val="bg1"/>
              </a:solidFill>
              <a:latin typeface="Viner Hand ITC" pitchFamily="66" charset="0"/>
              <a:cs typeface="Times New Roman" pitchFamily="18" charset="0"/>
            </a:endParaRPr>
          </a:p>
        </p:txBody>
      </p:sp>
      <p:pic>
        <p:nvPicPr>
          <p:cNvPr id="10" name="Picture 2" descr="C:\Users\utente\Desktop\Lab\eg\Egypt 2\Egitto pc lab\Laboratorio\Egitto immagini animate\showpic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9428" y="4827788"/>
            <a:ext cx="852695" cy="1781913"/>
          </a:xfrm>
          <a:prstGeom prst="rect">
            <a:avLst/>
          </a:prstGeom>
          <a:noFill/>
        </p:spPr>
      </p:pic>
      <p:pic>
        <p:nvPicPr>
          <p:cNvPr id="12" name="Picture 4" descr="E:\FRANCE\Egitto da scuola\Laboratorio\Ancient Egypt\Topic 4 Daily life\Food and drinks\Immagini cibo\pane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97763">
            <a:off x="6971951" y="5188560"/>
            <a:ext cx="1889763" cy="91700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13" name="Picture 5" descr="E:\FRANCE\Egitto da scuola\Laboratorio\Ancient Egypt\Topic 4 Daily life\Food and drinks\Immagini cibo\brea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7345">
            <a:off x="285495" y="3698060"/>
            <a:ext cx="1930757" cy="129236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15" name="Picture 2" descr="E:\FRANCE\Egitto da scuola\Laboratorio\Ancient Egypt\Topic 4 Daily life\Food and drinks\Immagini cibo\pane 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102189">
            <a:off x="681186" y="1487585"/>
            <a:ext cx="2262286" cy="151458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sp>
        <p:nvSpPr>
          <p:cNvPr id="16" name="Fumetto 1 7"/>
          <p:cNvSpPr/>
          <p:nvPr/>
        </p:nvSpPr>
        <p:spPr>
          <a:xfrm>
            <a:off x="857224" y="116637"/>
            <a:ext cx="7189162" cy="812037"/>
          </a:xfrm>
          <a:prstGeom prst="wedgeRectCallout">
            <a:avLst>
              <a:gd name="adj1" fmla="val -49724"/>
              <a:gd name="adj2" fmla="val 28401"/>
            </a:avLst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800" b="1" dirty="0" smtClean="0">
                <a:solidFill>
                  <a:schemeClr val="bg1"/>
                </a:solidFill>
                <a:latin typeface="Viner Hand ITC" pitchFamily="66" charset="0"/>
                <a:cs typeface="Times New Roman" pitchFamily="18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 dirty="0">
                <a:solidFill>
                  <a:schemeClr val="bg1"/>
                </a:solidFill>
                <a:latin typeface="Viner Hand ITC" pitchFamily="66" charset="0"/>
                <a:cs typeface="Times New Roman" pitchFamily="18" charset="0"/>
              </a:rPr>
              <a:t> </a:t>
            </a:r>
            <a:r>
              <a:rPr lang="it-IT" sz="2800" b="1" dirty="0" smtClean="0">
                <a:solidFill>
                  <a:schemeClr val="bg1"/>
                </a:solidFill>
                <a:latin typeface="Viner Hand ITC" pitchFamily="66" charset="0"/>
                <a:cs typeface="Times New Roman" pitchFamily="18" charset="0"/>
              </a:rPr>
              <a:t>       </a:t>
            </a:r>
            <a:r>
              <a:rPr lang="it-IT" sz="2800" b="1" dirty="0" smtClean="0">
                <a:solidFill>
                  <a:schemeClr val="bg1"/>
                </a:solidFill>
                <a:latin typeface="Viner Hand ITC" pitchFamily="66" charset="0"/>
              </a:rPr>
              <a:t>CHEF-ERTYTI,</a:t>
            </a:r>
            <a:r>
              <a:rPr lang="it-IT" sz="3200" b="1" dirty="0" smtClean="0">
                <a:solidFill>
                  <a:schemeClr val="bg1"/>
                </a:solidFill>
                <a:latin typeface="Viner Hand ITC" pitchFamily="66" charset="0"/>
              </a:rPr>
              <a:t>  </a:t>
            </a:r>
            <a:r>
              <a:rPr lang="it-IT" sz="2800" b="1" dirty="0" smtClean="0">
                <a:solidFill>
                  <a:schemeClr val="bg1"/>
                </a:solidFill>
                <a:latin typeface="Viner Hand ITC" pitchFamily="66" charset="0"/>
              </a:rPr>
              <a:t>cuoco   senza  fuoco</a:t>
            </a:r>
            <a:endParaRPr lang="it-IT" sz="2800" b="1" dirty="0" smtClean="0">
              <a:solidFill>
                <a:schemeClr val="bg1"/>
              </a:solidFill>
              <a:latin typeface="Viner Hand ITC" pitchFamily="66" charset="0"/>
              <a:cs typeface="Times New Roman" pitchFamily="18" charset="0"/>
            </a:endParaRPr>
          </a:p>
        </p:txBody>
      </p:sp>
      <p:pic>
        <p:nvPicPr>
          <p:cNvPr id="3074" name="Picture 2" descr="C:\Users\Utente\Desktop\Gif Egitto - 136_files\136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0644" y="316180"/>
            <a:ext cx="359083" cy="51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User\Desktop\freccia088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3801" y="6171997"/>
            <a:ext cx="1214413" cy="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2">
            <a:hlinkClick r:id="" action="ppaction://noaction"/>
          </p:cNvPr>
          <p:cNvSpPr txBox="1"/>
          <p:nvPr/>
        </p:nvSpPr>
        <p:spPr>
          <a:xfrm>
            <a:off x="1183486" y="6511931"/>
            <a:ext cx="864096" cy="215444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11" action="ppaction://hlinksldjump"/>
              </a:rPr>
              <a:t>SOMMARIO</a:t>
            </a:r>
            <a:endParaRPr lang="it-IT" sz="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8491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sndAc>
          <p:endSnd/>
        </p:sndAc>
      </p:transition>
    </mc:Choice>
    <mc:Fallback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E:\FRANCE\Egitto da scuola\Laboratorio\Ancient Egypt\Topic 2 Art\ST 3 Egyptian writing  A  special form of art\Immagini\geroglifico uccel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0562" cy="6858000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</p:pic>
      <p:pic>
        <p:nvPicPr>
          <p:cNvPr id="19" name="Picture 9" descr="E:\FRANCE\Egitto da scuola\Laboratorio\Ancient Egypt\Topic 2 Art\ST 3 Egyptian writing  A  special form of art\Immagini\geroglifico uccel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0"/>
            <a:ext cx="4714876" cy="6858000"/>
          </a:xfrm>
          <a:prstGeom prst="rect">
            <a:avLst/>
          </a:prstGeom>
          <a:noFill/>
        </p:spPr>
      </p:pic>
      <p:pic>
        <p:nvPicPr>
          <p:cNvPr id="13" name="Picture 2" descr="C:\Users\Utente\Desktop\Laboratorio\Egitto immagini animate\maestro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4000504"/>
            <a:ext cx="1857090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umetto 1 14"/>
          <p:cNvSpPr/>
          <p:nvPr/>
        </p:nvSpPr>
        <p:spPr>
          <a:xfrm>
            <a:off x="4718045" y="2103127"/>
            <a:ext cx="4137033" cy="2651745"/>
          </a:xfrm>
          <a:prstGeom prst="wedgeRectCallout">
            <a:avLst>
              <a:gd name="adj1" fmla="val -65999"/>
              <a:gd name="adj2" fmla="val -466"/>
            </a:avLst>
          </a:prstGeom>
          <a:blipFill>
            <a:blip r:embed="rId4" cstate="print"/>
            <a:tile tx="0" ty="0" sx="100000" sy="100000" flip="none" algn="tl"/>
          </a:blip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it-IT" sz="2000" b="1" dirty="0" smtClean="0">
                <a:solidFill>
                  <a:schemeClr val="tx1"/>
                </a:solidFill>
                <a:latin typeface="Viner Hand ITC" pitchFamily="66" charset="0"/>
              </a:rPr>
              <a:t>I  bambini  imparano</a:t>
            </a:r>
          </a:p>
          <a:p>
            <a:pPr algn="ctr">
              <a:lnSpc>
                <a:spcPct val="150000"/>
              </a:lnSpc>
            </a:pPr>
            <a:r>
              <a:rPr lang="it-IT" sz="2000" b="1" dirty="0" smtClean="0">
                <a:solidFill>
                  <a:schemeClr val="tx1"/>
                </a:solidFill>
                <a:latin typeface="Viner Hand ITC" pitchFamily="66" charset="0"/>
              </a:rPr>
              <a:t>i  rudimenti  della  </a:t>
            </a:r>
            <a:r>
              <a:rPr lang="it-IT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Viner Hand ITC" pitchFamily="66" charset="0"/>
              </a:rPr>
              <a:t>scrittura</a:t>
            </a:r>
          </a:p>
          <a:p>
            <a:pPr algn="ctr"/>
            <a:endParaRPr lang="it-IT" sz="2000" b="1" dirty="0" smtClean="0">
              <a:solidFill>
                <a:schemeClr val="accent6">
                  <a:lumMod val="50000"/>
                </a:schemeClr>
              </a:solidFill>
              <a:latin typeface="Viner Hand ITC" pitchFamily="66" charset="0"/>
            </a:endParaRPr>
          </a:p>
          <a:p>
            <a:pPr algn="ctr"/>
            <a:endParaRPr lang="it-IT" sz="2000" b="1" dirty="0" smtClean="0">
              <a:solidFill>
                <a:schemeClr val="accent6">
                  <a:lumMod val="50000"/>
                </a:schemeClr>
              </a:solidFill>
              <a:latin typeface="Viner Hand ITC" pitchFamily="66" charset="0"/>
            </a:endParaRPr>
          </a:p>
          <a:p>
            <a:pPr algn="ctr"/>
            <a:r>
              <a:rPr lang="it-IT" sz="2000" b="1" dirty="0" smtClean="0">
                <a:solidFill>
                  <a:schemeClr val="accent6">
                    <a:lumMod val="75000"/>
                  </a:schemeClr>
                </a:solidFill>
                <a:latin typeface="Viner Hand ITC" pitchFamily="66" charset="0"/>
              </a:rPr>
              <a:t>su  coccio, </a:t>
            </a:r>
            <a:r>
              <a:rPr lang="it-IT" sz="2000" b="1" dirty="0" smtClean="0">
                <a:solidFill>
                  <a:srgbClr val="00B050"/>
                </a:solidFill>
                <a:latin typeface="Viner Hand ITC" pitchFamily="66" charset="0"/>
              </a:rPr>
              <a:t>su  papiro, </a:t>
            </a:r>
          </a:p>
          <a:p>
            <a:pPr algn="ctr"/>
            <a:r>
              <a:rPr lang="it-IT" sz="2000" b="1" dirty="0" smtClean="0">
                <a:solidFill>
                  <a:schemeClr val="tx1"/>
                </a:solidFill>
                <a:latin typeface="Viner Hand ITC" pitchFamily="66" charset="0"/>
              </a:rPr>
              <a:t>con</a:t>
            </a:r>
            <a:r>
              <a:rPr lang="it-IT" sz="2000" b="1" dirty="0" smtClean="0">
                <a:solidFill>
                  <a:schemeClr val="accent6">
                    <a:lumMod val="50000"/>
                  </a:schemeClr>
                </a:solidFill>
                <a:latin typeface="Viner Hand ITC" pitchFamily="66" charset="0"/>
              </a:rPr>
              <a:t>   </a:t>
            </a:r>
            <a:r>
              <a:rPr lang="it-IT" sz="2000" b="1" dirty="0" smtClean="0">
                <a:solidFill>
                  <a:srgbClr val="FF0000"/>
                </a:solidFill>
                <a:latin typeface="Viner Hand ITC" pitchFamily="66" charset="0"/>
              </a:rPr>
              <a:t>inchiostro </a:t>
            </a:r>
            <a:r>
              <a:rPr lang="it-IT" sz="2000" b="1" dirty="0" smtClean="0">
                <a:solidFill>
                  <a:schemeClr val="accent6">
                    <a:lumMod val="50000"/>
                  </a:schemeClr>
                </a:solidFill>
                <a:latin typeface="Viner Hand ITC" pitchFamily="66" charset="0"/>
              </a:rPr>
              <a:t>  e  stilo</a:t>
            </a:r>
            <a:r>
              <a:rPr lang="it-IT" sz="2400" b="1" dirty="0" smtClean="0">
                <a:solidFill>
                  <a:schemeClr val="accent6">
                    <a:lumMod val="50000"/>
                  </a:schemeClr>
                </a:solidFill>
                <a:latin typeface="Viner Hand ITC" pitchFamily="66" charset="0"/>
              </a:rPr>
              <a:t>…</a:t>
            </a:r>
            <a:endParaRPr lang="it-IT" sz="2400" b="1" dirty="0">
              <a:solidFill>
                <a:schemeClr val="accent6">
                  <a:lumMod val="50000"/>
                </a:schemeClr>
              </a:solidFill>
              <a:latin typeface="Viner Hand ITC" pitchFamily="66" charset="0"/>
            </a:endParaRPr>
          </a:p>
        </p:txBody>
      </p:sp>
      <p:pic>
        <p:nvPicPr>
          <p:cNvPr id="3074" name="Picture 2" descr="E:\FRANCE\Egitto da scuola\Laboratorio\Ancient Egypt\Topic 2 Art\ST 3 Egyptian writing  A  special form of art\Immagini\geroglific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288" y="4867264"/>
            <a:ext cx="3053970" cy="1990736"/>
          </a:xfrm>
          <a:prstGeom prst="rect">
            <a:avLst/>
          </a:prstGeom>
          <a:noFill/>
        </p:spPr>
      </p:pic>
      <p:pic>
        <p:nvPicPr>
          <p:cNvPr id="20" name="Picture 2" descr="E:\FRANCE\Egitto da scuola\Laboratorio\Ancient Egypt\decorazioni\fuoco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288" y="3929066"/>
            <a:ext cx="1104462" cy="2928934"/>
          </a:xfrm>
          <a:prstGeom prst="rect">
            <a:avLst/>
          </a:prstGeom>
          <a:noFill/>
        </p:spPr>
      </p:pic>
      <p:pic>
        <p:nvPicPr>
          <p:cNvPr id="21" name="Picture 2" descr="E:\FRANCE\Egitto da scuola\Laboratorio\Ancient Egypt\decorazioni\fuoco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2027" y="3929066"/>
            <a:ext cx="1104462" cy="2928934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9606" y="3377820"/>
            <a:ext cx="3802138" cy="305794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5" name="Rettangolo 21"/>
          <p:cNvSpPr/>
          <p:nvPr/>
        </p:nvSpPr>
        <p:spPr>
          <a:xfrm>
            <a:off x="746553" y="210696"/>
            <a:ext cx="7650897" cy="1261884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7620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3200" b="1" dirty="0" smtClean="0">
              <a:ln w="18000">
                <a:noFill/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latin typeface="Viner Hand ITC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3200" b="1" dirty="0" smtClean="0">
                <a:ln w="18000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latin typeface="Viner Hand ITC" pitchFamily="66" charset="0"/>
              </a:rPr>
              <a:t> </a:t>
            </a:r>
            <a:r>
              <a:rPr lang="it-IT" sz="3200" b="1" dirty="0">
                <a:ln w="18000">
                  <a:noFill/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latin typeface="Viner Hand ITC" pitchFamily="66" charset="0"/>
              </a:rPr>
              <a:t> </a:t>
            </a:r>
            <a:r>
              <a:rPr lang="it-IT" sz="3200" b="1" dirty="0" smtClean="0">
                <a:ln w="18000">
                  <a:noFill/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latin typeface="Viner Hand ITC" pitchFamily="66" charset="0"/>
              </a:rPr>
              <a:t>      </a:t>
            </a:r>
            <a:r>
              <a:rPr lang="it-IT" sz="3200" b="1" dirty="0" smtClean="0">
                <a:solidFill>
                  <a:schemeClr val="accent6">
                    <a:lumMod val="50000"/>
                  </a:schemeClr>
                </a:solidFill>
                <a:latin typeface="Viner Hand ITC" pitchFamily="66" charset="0"/>
                <a:cs typeface="Times New Roman" pitchFamily="18" charset="0"/>
              </a:rPr>
              <a:t> </a:t>
            </a:r>
            <a:r>
              <a:rPr lang="it-IT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iner Hand ITC" pitchFamily="66" charset="0"/>
                <a:cs typeface="Times New Roman" pitchFamily="18" charset="0"/>
              </a:rPr>
              <a:t>POL-TRHO-NESS,</a:t>
            </a:r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iner Hand ITC" pitchFamily="66" charset="0"/>
              </a:rPr>
              <a:t>  </a:t>
            </a:r>
            <a:r>
              <a:rPr lang="it-IT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iner Hand ITC" pitchFamily="66" charset="0"/>
              </a:rPr>
              <a:t>studente  scriba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800" b="1" dirty="0" smtClean="0">
              <a:ln w="18000">
                <a:noFill/>
                <a:prstDash val="solid"/>
                <a:miter lim="800000"/>
              </a:ln>
              <a:solidFill>
                <a:schemeClr val="tx1">
                  <a:lumMod val="75000"/>
                  <a:lumOff val="25000"/>
                </a:schemeClr>
              </a:solidFill>
              <a:latin typeface="Viner Hand ITC" pitchFamily="66" charset="0"/>
            </a:endParaRPr>
          </a:p>
        </p:txBody>
      </p:sp>
      <p:pic>
        <p:nvPicPr>
          <p:cNvPr id="2050" name="Picture 2" descr="C:\Users\Utente\Desktop\egyptian10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468" y="336461"/>
            <a:ext cx="689498" cy="101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umetto 1 21"/>
          <p:cNvSpPr/>
          <p:nvPr/>
        </p:nvSpPr>
        <p:spPr>
          <a:xfrm>
            <a:off x="4712970" y="1789153"/>
            <a:ext cx="2523326" cy="4669364"/>
          </a:xfrm>
          <a:prstGeom prst="wedgeRectCallout">
            <a:avLst>
              <a:gd name="adj1" fmla="val -69241"/>
              <a:gd name="adj2" fmla="val -5857"/>
            </a:avLst>
          </a:prstGeom>
          <a:blipFill>
            <a:blip r:embed="rId4" cstate="print"/>
            <a:tile tx="0" ty="0" sx="100000" sy="100000" flip="none" algn="tl"/>
          </a:blip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b="1" dirty="0" smtClean="0">
              <a:latin typeface="Viner Hand ITC" pitchFamily="66" charset="0"/>
            </a:endParaRPr>
          </a:p>
          <a:p>
            <a:pPr algn="ctr"/>
            <a:endParaRPr lang="it-IT" sz="2400" b="1" dirty="0">
              <a:latin typeface="Viner Hand ITC" pitchFamily="66" charset="0"/>
            </a:endParaRPr>
          </a:p>
          <a:p>
            <a:pPr algn="ctr"/>
            <a:endParaRPr lang="it-IT" sz="2400" b="1" dirty="0" smtClean="0">
              <a:latin typeface="Viner Hand ITC" pitchFamily="66" charset="0"/>
            </a:endParaRPr>
          </a:p>
          <a:p>
            <a:pPr algn="ctr"/>
            <a:endParaRPr lang="it-IT" sz="2400" b="1" dirty="0">
              <a:latin typeface="Viner Hand ITC" pitchFamily="66" charset="0"/>
            </a:endParaRPr>
          </a:p>
          <a:p>
            <a:pPr algn="ctr"/>
            <a:endParaRPr lang="it-IT" sz="2400" b="1" dirty="0" smtClean="0">
              <a:latin typeface="Viner Hand ITC" pitchFamily="66" charset="0"/>
            </a:endParaRPr>
          </a:p>
          <a:p>
            <a:pPr algn="ctr"/>
            <a:endParaRPr lang="it-IT" sz="2400" b="1" dirty="0">
              <a:latin typeface="Viner Hand ITC" pitchFamily="66" charset="0"/>
            </a:endParaRPr>
          </a:p>
          <a:p>
            <a:pPr algn="ctr"/>
            <a:endParaRPr lang="it-IT" sz="2400" b="1" dirty="0" smtClean="0">
              <a:latin typeface="Viner Hand ITC" pitchFamily="66" charset="0"/>
            </a:endParaRPr>
          </a:p>
          <a:p>
            <a:pPr algn="ctr"/>
            <a:endParaRPr lang="it-IT" sz="2400" b="1" dirty="0">
              <a:latin typeface="Viner Hand ITC" pitchFamily="66" charset="0"/>
            </a:endParaRPr>
          </a:p>
          <a:p>
            <a:pPr algn="ctr"/>
            <a:endParaRPr lang="it-IT" sz="2400" b="1" dirty="0" smtClean="0">
              <a:latin typeface="Viner Hand ITC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  <a:latin typeface="Viner Hand ITC" pitchFamily="66" charset="0"/>
              </a:rPr>
              <a:t>c</a:t>
            </a:r>
            <a:r>
              <a:rPr lang="it-IT" sz="2000" b="1" dirty="0" smtClean="0">
                <a:solidFill>
                  <a:schemeClr val="accent6">
                    <a:lumMod val="50000"/>
                  </a:schemeClr>
                </a:solidFill>
                <a:latin typeface="Viner Hand ITC" pitchFamily="66" charset="0"/>
              </a:rPr>
              <a:t>ostruiscono</a:t>
            </a:r>
          </a:p>
          <a:p>
            <a:pPr algn="ctr">
              <a:lnSpc>
                <a:spcPct val="150000"/>
              </a:lnSpc>
            </a:pP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  <a:latin typeface="Viner Hand ITC" pitchFamily="66" charset="0"/>
              </a:rPr>
              <a:t>i</a:t>
            </a:r>
            <a:r>
              <a:rPr lang="it-IT" sz="2000" b="1" dirty="0" smtClean="0">
                <a:solidFill>
                  <a:schemeClr val="accent6">
                    <a:lumMod val="50000"/>
                  </a:schemeClr>
                </a:solidFill>
                <a:latin typeface="Viner Hand ITC" pitchFamily="66" charset="0"/>
              </a:rPr>
              <a:t>l  papiro  personale</a:t>
            </a:r>
          </a:p>
          <a:p>
            <a:pPr algn="ctr">
              <a:lnSpc>
                <a:spcPct val="150000"/>
              </a:lnSpc>
            </a:pPr>
            <a:endParaRPr lang="it-IT" sz="2000" b="1" dirty="0">
              <a:solidFill>
                <a:schemeClr val="accent6">
                  <a:lumMod val="50000"/>
                </a:schemeClr>
              </a:solidFill>
              <a:latin typeface="Viner Hand ITC" pitchFamily="66" charset="0"/>
            </a:endParaRPr>
          </a:p>
          <a:p>
            <a:pPr algn="ctr">
              <a:lnSpc>
                <a:spcPct val="150000"/>
              </a:lnSpc>
            </a:pPr>
            <a:endParaRPr lang="it-IT" sz="2000" b="1" dirty="0" smtClean="0">
              <a:solidFill>
                <a:schemeClr val="accent6">
                  <a:lumMod val="50000"/>
                </a:schemeClr>
              </a:solidFill>
              <a:latin typeface="Viner Hand ITC" pitchFamily="66" charset="0"/>
            </a:endParaRPr>
          </a:p>
          <a:p>
            <a:pPr algn="ctr">
              <a:lnSpc>
                <a:spcPct val="150000"/>
              </a:lnSpc>
            </a:pPr>
            <a:endParaRPr lang="it-IT" sz="2000" b="1" dirty="0" smtClean="0">
              <a:solidFill>
                <a:schemeClr val="accent6">
                  <a:lumMod val="50000"/>
                </a:schemeClr>
              </a:solidFill>
              <a:latin typeface="Viner Hand ITC" pitchFamily="66" charset="0"/>
            </a:endParaRPr>
          </a:p>
          <a:p>
            <a:pPr algn="ctr">
              <a:lnSpc>
                <a:spcPct val="150000"/>
              </a:lnSpc>
            </a:pPr>
            <a:endParaRPr lang="it-IT" sz="2000" b="1" dirty="0" smtClean="0">
              <a:solidFill>
                <a:schemeClr val="accent6">
                  <a:lumMod val="50000"/>
                </a:schemeClr>
              </a:solidFill>
              <a:latin typeface="Viner Hand ITC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it-IT" sz="2000" b="1" dirty="0" smtClean="0">
                <a:solidFill>
                  <a:schemeClr val="accent6">
                    <a:lumMod val="50000"/>
                  </a:schemeClr>
                </a:solidFill>
                <a:latin typeface="Viner Hand ITC" pitchFamily="66" charset="0"/>
              </a:rPr>
              <a:t>con  garze,  colle, </a:t>
            </a:r>
          </a:p>
          <a:p>
            <a:pPr algn="ctr">
              <a:lnSpc>
                <a:spcPct val="150000"/>
              </a:lnSpc>
            </a:pPr>
            <a:r>
              <a:rPr lang="it-IT" sz="2000" b="1" dirty="0" smtClean="0">
                <a:solidFill>
                  <a:schemeClr val="accent6">
                    <a:lumMod val="50000"/>
                  </a:schemeClr>
                </a:solidFill>
                <a:latin typeface="Viner Hand ITC" pitchFamily="66" charset="0"/>
              </a:rPr>
              <a:t>fondi   di  caffè…</a:t>
            </a:r>
          </a:p>
          <a:p>
            <a:pPr algn="ctr">
              <a:lnSpc>
                <a:spcPct val="150000"/>
              </a:lnSpc>
            </a:pPr>
            <a:r>
              <a:rPr lang="it-IT" sz="2000" b="1" dirty="0" smtClean="0">
                <a:solidFill>
                  <a:schemeClr val="accent6">
                    <a:lumMod val="50000"/>
                  </a:schemeClr>
                </a:solidFill>
                <a:latin typeface="Viner Hand ITC" pitchFamily="66" charset="0"/>
              </a:rPr>
              <a:t>e  costruiscono </a:t>
            </a:r>
          </a:p>
          <a:p>
            <a:pPr algn="ctr">
              <a:lnSpc>
                <a:spcPct val="150000"/>
              </a:lnSpc>
            </a:pPr>
            <a:r>
              <a:rPr lang="it-IT" sz="2000" b="1" dirty="0" smtClean="0">
                <a:solidFill>
                  <a:schemeClr val="accent6">
                    <a:lumMod val="50000"/>
                  </a:schemeClr>
                </a:solidFill>
                <a:latin typeface="Viner Hand ITC" pitchFamily="66" charset="0"/>
              </a:rPr>
              <a:t>la  sua  custodia...</a:t>
            </a:r>
          </a:p>
          <a:p>
            <a:pPr algn="ctr"/>
            <a:endParaRPr lang="it-IT" sz="2400" b="1" dirty="0" smtClean="0">
              <a:latin typeface="Viner Hand ITC" pitchFamily="66" charset="0"/>
            </a:endParaRPr>
          </a:p>
          <a:p>
            <a:pPr algn="ctr"/>
            <a:endParaRPr lang="it-IT" sz="2400" b="1" dirty="0" smtClean="0">
              <a:latin typeface="Viner Hand ITC" pitchFamily="66" charset="0"/>
            </a:endParaRPr>
          </a:p>
          <a:p>
            <a:pPr algn="ctr"/>
            <a:endParaRPr lang="it-IT" sz="2400" b="1" dirty="0" smtClean="0">
              <a:latin typeface="Viner Hand ITC" pitchFamily="66" charset="0"/>
            </a:endParaRPr>
          </a:p>
          <a:p>
            <a:pPr algn="ctr"/>
            <a:endParaRPr lang="it-IT" sz="2400" b="1" dirty="0" smtClean="0">
              <a:latin typeface="Viner Hand ITC" pitchFamily="66" charset="0"/>
            </a:endParaRPr>
          </a:p>
          <a:p>
            <a:pPr algn="ctr"/>
            <a:endParaRPr lang="it-IT" sz="2400" b="1" dirty="0" smtClean="0">
              <a:latin typeface="Viner Hand ITC" pitchFamily="66" charset="0"/>
            </a:endParaRPr>
          </a:p>
          <a:p>
            <a:pPr algn="ctr"/>
            <a:endParaRPr lang="it-IT" sz="2400" b="1" dirty="0" smtClean="0">
              <a:latin typeface="Viner Hand ITC" pitchFamily="66" charset="0"/>
            </a:endParaRPr>
          </a:p>
          <a:p>
            <a:pPr algn="ctr"/>
            <a:endParaRPr lang="it-IT" sz="2400" b="1" dirty="0" smtClean="0">
              <a:latin typeface="Viner Hand ITC" pitchFamily="66" charset="0"/>
            </a:endParaRPr>
          </a:p>
          <a:p>
            <a:pPr algn="ctr"/>
            <a:endParaRPr lang="it-IT" sz="2400" b="1" dirty="0" smtClean="0">
              <a:latin typeface="Viner Hand ITC" pitchFamily="66" charset="0"/>
            </a:endParaRPr>
          </a:p>
          <a:p>
            <a:pPr algn="ctr"/>
            <a:endParaRPr lang="it-IT" sz="2400" b="1" dirty="0" smtClean="0">
              <a:latin typeface="Viner Hand ITC" pitchFamily="66" charset="0"/>
            </a:endParaRPr>
          </a:p>
        </p:txBody>
      </p:sp>
      <p:pic>
        <p:nvPicPr>
          <p:cNvPr id="23" name="Picture 3" descr="C:\Users\Utente\Desktop\1207151494xN9DwP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35389">
            <a:off x="5275889" y="2868820"/>
            <a:ext cx="1115828" cy="162958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umetto 1 17"/>
          <p:cNvSpPr/>
          <p:nvPr/>
        </p:nvSpPr>
        <p:spPr>
          <a:xfrm>
            <a:off x="4893175" y="1694857"/>
            <a:ext cx="3504275" cy="4857955"/>
          </a:xfrm>
          <a:prstGeom prst="wedgeRectCallout">
            <a:avLst>
              <a:gd name="adj1" fmla="val -74546"/>
              <a:gd name="adj2" fmla="val -6712"/>
            </a:avLst>
          </a:prstGeom>
          <a:blipFill>
            <a:blip r:embed="rId4" cstate="print"/>
            <a:tile tx="0" ty="0" sx="100000" sy="100000" flip="none" algn="tl"/>
          </a:blip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b="1" dirty="0" smtClean="0">
              <a:latin typeface="Viner Hand ITC" pitchFamily="66" charset="0"/>
            </a:endParaRPr>
          </a:p>
          <a:p>
            <a:pPr algn="ctr"/>
            <a:endParaRPr lang="it-IT" sz="2000" b="1" dirty="0" smtClean="0">
              <a:solidFill>
                <a:schemeClr val="accent6">
                  <a:lumMod val="50000"/>
                </a:schemeClr>
              </a:solidFill>
              <a:latin typeface="Viner Hand ITC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it-IT" sz="2000" b="1" dirty="0" smtClean="0">
                <a:solidFill>
                  <a:schemeClr val="accent6">
                    <a:lumMod val="50000"/>
                  </a:schemeClr>
                </a:solidFill>
                <a:latin typeface="Viner Hand ITC" pitchFamily="66" charset="0"/>
              </a:rPr>
              <a:t>creano  il  loro  cartiglio </a:t>
            </a:r>
          </a:p>
          <a:p>
            <a:pPr algn="ctr">
              <a:lnSpc>
                <a:spcPct val="150000"/>
              </a:lnSpc>
            </a:pPr>
            <a:r>
              <a:rPr lang="it-IT" sz="2000" b="1" dirty="0" smtClean="0">
                <a:solidFill>
                  <a:schemeClr val="accent6">
                    <a:lumMod val="50000"/>
                  </a:schemeClr>
                </a:solidFill>
                <a:latin typeface="Viner Hand ITC" pitchFamily="66" charset="0"/>
              </a:rPr>
              <a:t>scrivendo  sul  papiro…</a:t>
            </a:r>
          </a:p>
          <a:p>
            <a:pPr algn="ctr">
              <a:lnSpc>
                <a:spcPct val="150000"/>
              </a:lnSpc>
            </a:pPr>
            <a:endParaRPr lang="it-IT" sz="2000" b="1" dirty="0">
              <a:solidFill>
                <a:schemeClr val="accent6">
                  <a:lumMod val="50000"/>
                </a:schemeClr>
              </a:solidFill>
              <a:latin typeface="Viner Hand ITC" pitchFamily="66" charset="0"/>
            </a:endParaRPr>
          </a:p>
          <a:p>
            <a:pPr algn="ctr">
              <a:lnSpc>
                <a:spcPct val="150000"/>
              </a:lnSpc>
            </a:pPr>
            <a:endParaRPr lang="it-IT" sz="2000" b="1" dirty="0" smtClean="0">
              <a:latin typeface="Viner Hand ITC" pitchFamily="66" charset="0"/>
            </a:endParaRPr>
          </a:p>
          <a:p>
            <a:pPr algn="ctr">
              <a:lnSpc>
                <a:spcPct val="150000"/>
              </a:lnSpc>
            </a:pPr>
            <a:endParaRPr lang="it-IT" sz="2000" b="1" dirty="0" smtClean="0">
              <a:latin typeface="Viner Hand ITC" pitchFamily="66" charset="0"/>
            </a:endParaRPr>
          </a:p>
          <a:p>
            <a:pPr algn="ctr">
              <a:lnSpc>
                <a:spcPct val="150000"/>
              </a:lnSpc>
            </a:pPr>
            <a:endParaRPr lang="it-IT" sz="2000" b="1" dirty="0" smtClean="0">
              <a:solidFill>
                <a:schemeClr val="accent6">
                  <a:lumMod val="50000"/>
                </a:schemeClr>
              </a:solidFill>
              <a:latin typeface="Viner Hand ITC" pitchFamily="66" charset="0"/>
            </a:endParaRPr>
          </a:p>
          <a:p>
            <a:pPr algn="ctr">
              <a:lnSpc>
                <a:spcPct val="150000"/>
              </a:lnSpc>
            </a:pPr>
            <a:endParaRPr lang="it-IT" sz="2000" b="1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Viner Hand ITC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it-IT" sz="20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Viner Hand ITC" pitchFamily="66" charset="0"/>
              </a:rPr>
              <a:t>incidendo  e  colorando </a:t>
            </a:r>
          </a:p>
          <a:p>
            <a:pPr algn="ctr">
              <a:lnSpc>
                <a:spcPct val="150000"/>
              </a:lnSpc>
            </a:pPr>
            <a:r>
              <a:rPr lang="it-IT" sz="20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Viner Hand ITC" pitchFamily="66" charset="0"/>
              </a:rPr>
              <a:t>sul  muro</a:t>
            </a:r>
          </a:p>
          <a:p>
            <a:pPr algn="ctr">
              <a:lnSpc>
                <a:spcPct val="150000"/>
              </a:lnSpc>
            </a:pPr>
            <a:r>
              <a:rPr lang="it-IT" sz="20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Viner Hand ITC" pitchFamily="66" charset="0"/>
              </a:rPr>
              <a:t>e  poi  su  una  tavoletta… </a:t>
            </a:r>
          </a:p>
          <a:p>
            <a:pPr algn="ctr"/>
            <a:endParaRPr lang="it-IT" sz="2000" b="1" dirty="0" smtClean="0">
              <a:latin typeface="Viner Hand ITC" pitchFamily="66" charset="0"/>
            </a:endParaRPr>
          </a:p>
          <a:p>
            <a:pPr algn="ctr"/>
            <a:endParaRPr lang="it-IT" sz="2000" b="1" dirty="0" smtClean="0">
              <a:latin typeface="Viner Hand ITC" pitchFamily="66" charset="0"/>
            </a:endParaRPr>
          </a:p>
          <a:p>
            <a:pPr algn="ctr"/>
            <a:endParaRPr lang="it-IT" sz="2000" b="1" dirty="0" smtClean="0">
              <a:latin typeface="Viner Hand ITC" pitchFamily="66" charset="0"/>
            </a:endParaRPr>
          </a:p>
        </p:txBody>
      </p:sp>
      <p:pic>
        <p:nvPicPr>
          <p:cNvPr id="26" name="Picture 4" descr="C:\Users\Utente\Desktop\cartiglio blog sospesoOL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0223" y="2725229"/>
            <a:ext cx="1370175" cy="211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User\Desktop\freccia088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3801" y="6171997"/>
            <a:ext cx="1214413" cy="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sellaDiTesto 12">
            <a:hlinkClick r:id="" action="ppaction://noaction"/>
          </p:cNvPr>
          <p:cNvSpPr txBox="1"/>
          <p:nvPr/>
        </p:nvSpPr>
        <p:spPr>
          <a:xfrm>
            <a:off x="1192217" y="6537819"/>
            <a:ext cx="864096" cy="215444"/>
          </a:xfrm>
          <a:prstGeom prst="rect">
            <a:avLst/>
          </a:prstGeom>
          <a:blipFill>
            <a:blip r:embed="rId12" cstate="print"/>
            <a:tile tx="0" ty="0" sx="100000" sy="100000" flip="none" algn="tl"/>
          </a:blip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13" action="ppaction://hlinksldjump"/>
              </a:rPr>
              <a:t>SOMMARIO</a:t>
            </a:r>
            <a:endParaRPr lang="it-IT" sz="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833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sndAc>
          <p:endSnd/>
        </p:sndAc>
      </p:transition>
    </mc:Choice>
    <mc:Fallback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35" presetClass="exit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5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16" presetClass="exit" presetSubtype="21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0"/>
                            </p:stCondLst>
                            <p:childTnLst>
                              <p:par>
                                <p:cTn id="6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2" grpId="0" animBg="1"/>
      <p:bldP spid="22" grpId="1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 descr="C:\Users\Utente\Documents\Antico Egitto\decorazioni\cleopatra9979so2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107102"/>
            <a:ext cx="1238084" cy="181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umetto 1 7"/>
          <p:cNvSpPr/>
          <p:nvPr/>
        </p:nvSpPr>
        <p:spPr>
          <a:xfrm>
            <a:off x="987522" y="116632"/>
            <a:ext cx="7260271" cy="812037"/>
          </a:xfrm>
          <a:prstGeom prst="wedgeRectCallout">
            <a:avLst>
              <a:gd name="adj1" fmla="val -49724"/>
              <a:gd name="adj2" fmla="val 28401"/>
            </a:avLst>
          </a:prstGeom>
          <a:solidFill>
            <a:srgbClr val="FFFF00"/>
          </a:solidFill>
          <a:ln w="38100">
            <a:solidFill>
              <a:srgbClr val="531EB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800" b="1" dirty="0" smtClean="0">
                <a:ln>
                  <a:solidFill>
                    <a:srgbClr val="531EBC"/>
                  </a:solidFill>
                </a:ln>
                <a:solidFill>
                  <a:schemeClr val="bg1"/>
                </a:solidFill>
                <a:latin typeface="Viner Hand ITC" pitchFamily="66" charset="0"/>
                <a:cs typeface="Times New Roman" pitchFamily="18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 dirty="0" smtClean="0">
                <a:ln>
                  <a:solidFill>
                    <a:srgbClr val="531EBC"/>
                  </a:solidFill>
                </a:ln>
                <a:solidFill>
                  <a:srgbClr val="AC629C"/>
                </a:solidFill>
                <a:latin typeface="Viner Hand ITC" panose="03070502030502020203" pitchFamily="66" charset="0"/>
              </a:rPr>
              <a:t>      THOP-MO-DEHL</a:t>
            </a:r>
            <a:r>
              <a:rPr lang="it-IT" sz="2800" b="1" dirty="0">
                <a:ln>
                  <a:solidFill>
                    <a:srgbClr val="531EBC"/>
                  </a:solidFill>
                </a:ln>
                <a:solidFill>
                  <a:srgbClr val="AC629C"/>
                </a:solidFill>
                <a:latin typeface="Viner Hand ITC" panose="03070502030502020203" pitchFamily="66" charset="0"/>
              </a:rPr>
              <a:t>,  Beauty  Center</a:t>
            </a:r>
            <a:endParaRPr lang="it-IT" sz="2800" b="1" dirty="0" smtClean="0">
              <a:ln>
                <a:solidFill>
                  <a:srgbClr val="531EBC"/>
                </a:solidFill>
              </a:ln>
              <a:solidFill>
                <a:schemeClr val="bg1"/>
              </a:solidFill>
              <a:latin typeface="Viner Hand ITC" pitchFamily="66" charset="0"/>
              <a:cs typeface="Times New Roman" pitchFamily="18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3069" y="4992284"/>
            <a:ext cx="845811" cy="84581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9137" y="4327793"/>
            <a:ext cx="1767590" cy="1616265"/>
          </a:xfrm>
          <a:prstGeom prst="rect">
            <a:avLst/>
          </a:prstGeom>
        </p:spPr>
      </p:pic>
      <p:pic>
        <p:nvPicPr>
          <p:cNvPr id="19" name="Picture 3" descr="C:\Users\Utente\Desktop\Laboratorio\Egitto immagini animate\11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303510" y="154052"/>
            <a:ext cx="699391" cy="73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Utente\Documents\Antico Egitto\decorazioni\capitell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1467" y="5838095"/>
            <a:ext cx="4477161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umetto 1 20"/>
          <p:cNvSpPr/>
          <p:nvPr/>
        </p:nvSpPr>
        <p:spPr>
          <a:xfrm>
            <a:off x="564441" y="1201234"/>
            <a:ext cx="7991209" cy="2178151"/>
          </a:xfrm>
          <a:prstGeom prst="wedgeRectCallout">
            <a:avLst>
              <a:gd name="adj1" fmla="val -49724"/>
              <a:gd name="adj2" fmla="val 28401"/>
            </a:avLst>
          </a:prstGeom>
          <a:solidFill>
            <a:srgbClr val="FFFF00"/>
          </a:solidFill>
          <a:ln w="38100">
            <a:solidFill>
              <a:srgbClr val="531EB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800" b="1" dirty="0" smtClean="0">
                <a:ln>
                  <a:solidFill>
                    <a:srgbClr val="531EBC"/>
                  </a:solidFill>
                </a:ln>
                <a:solidFill>
                  <a:schemeClr val="bg1"/>
                </a:solidFill>
                <a:latin typeface="Viner Hand ITC" pitchFamily="66" charset="0"/>
                <a:cs typeface="Times New Roman" pitchFamily="18" charset="0"/>
              </a:rPr>
              <a:t> 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ln>
                  <a:solidFill>
                    <a:srgbClr val="531EBC"/>
                  </a:solidFill>
                </a:ln>
                <a:solidFill>
                  <a:srgbClr val="AC629C"/>
                </a:solidFill>
                <a:latin typeface="Viner Hand ITC" panose="03070502030502020203" pitchFamily="66" charset="0"/>
              </a:rPr>
              <a:t>      I  bambini  e  le  bambine  scoprono  truccandosi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ln>
                  <a:solidFill>
                    <a:srgbClr val="531EBC"/>
                  </a:solidFill>
                </a:ln>
                <a:solidFill>
                  <a:srgbClr val="AC629C"/>
                </a:solidFill>
                <a:latin typeface="Viner Hand ITC" panose="03070502030502020203" pitchFamily="66" charset="0"/>
              </a:rPr>
              <a:t>  tutti  i   trucchi  del  trucco   egizio  rimanendo  di  stucco,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ln>
                  <a:solidFill>
                    <a:srgbClr val="531EBC"/>
                  </a:solidFill>
                </a:ln>
                <a:solidFill>
                  <a:srgbClr val="AC629C"/>
                </a:solidFill>
                <a:latin typeface="Viner Hand ITC" panose="03070502030502020203" pitchFamily="66" charset="0"/>
              </a:rPr>
              <a:t>  e  conoscono   senza  trucchi  gli  usi  e  i  costumi  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ln>
                  <a:solidFill>
                    <a:srgbClr val="531EBC"/>
                  </a:solidFill>
                </a:ln>
                <a:solidFill>
                  <a:srgbClr val="AC629C"/>
                </a:solidFill>
                <a:latin typeface="Viner Hand ITC" panose="03070502030502020203" pitchFamily="66" charset="0"/>
              </a:rPr>
              <a:t>su            bellezza               cura               igiene            del  corpo.</a:t>
            </a:r>
          </a:p>
        </p:txBody>
      </p:sp>
      <p:pic>
        <p:nvPicPr>
          <p:cNvPr id="1031" name="Picture 7" descr="C:\Users\User\Desktop\15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3661" y="2758800"/>
            <a:ext cx="1282369" cy="98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C:\Users\User\Desktop\15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1794" y="2758800"/>
            <a:ext cx="1844658" cy="10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User\Desktop\15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3537" y="2758800"/>
            <a:ext cx="1578791" cy="120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670px-Dress-Like-an-Ancient-Egyptian-Step-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853" y="925449"/>
            <a:ext cx="8393358" cy="30426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Fumetto 4 1"/>
          <p:cNvSpPr/>
          <p:nvPr/>
        </p:nvSpPr>
        <p:spPr>
          <a:xfrm>
            <a:off x="109612" y="1139638"/>
            <a:ext cx="2976593" cy="1619162"/>
          </a:xfrm>
          <a:prstGeom prst="cloudCallout">
            <a:avLst>
              <a:gd name="adj1" fmla="val -9355"/>
              <a:gd name="adj2" fmla="val 188564"/>
            </a:avLst>
          </a:prstGeom>
          <a:solidFill>
            <a:schemeClr val="bg2">
              <a:lumMod val="50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Ehi, c’è qualcosa per la pelle secca?</a:t>
            </a:r>
            <a:endParaRPr lang="it-IT" b="1" dirty="0"/>
          </a:p>
        </p:txBody>
      </p:sp>
      <p:pic>
        <p:nvPicPr>
          <p:cNvPr id="1034" name="Picture 10" descr="C:\Users\User\Desktop\3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4068" y="1549069"/>
            <a:ext cx="1666850" cy="18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egiziane-al-trucc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0"/>
            <a:ext cx="9142996" cy="714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User\Desktop\freccia088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3801" y="6171997"/>
            <a:ext cx="1214413" cy="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sellaDiTesto 12">
            <a:hlinkClick r:id="" action="ppaction://noaction"/>
          </p:cNvPr>
          <p:cNvSpPr txBox="1"/>
          <p:nvPr/>
        </p:nvSpPr>
        <p:spPr>
          <a:xfrm>
            <a:off x="1183486" y="6511931"/>
            <a:ext cx="864096" cy="215444"/>
          </a:xfrm>
          <a:prstGeom prst="rect">
            <a:avLst/>
          </a:prstGeom>
          <a:blipFill>
            <a:blip r:embed="rId12" cstate="print"/>
            <a:tile tx="0" ty="0" sx="100000" sy="100000" flip="none" algn="tl"/>
          </a:blip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13" action="ppaction://hlinksldjump"/>
              </a:rPr>
              <a:t>SOMMARIO</a:t>
            </a:r>
            <a:endParaRPr lang="it-IT" sz="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8115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sndAc>
          <p:endSnd/>
        </p:sndAc>
      </p:transition>
    </mc:Choice>
    <mc:Fallback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78 0.00416 L -0.15608 0.00416 L -0.15608 0.07632 L -0.28767 0.07632 L -0.28767 0.14893 L -0.41979 0.14893 L -0.41979 0.22132 L -0.55156 0.22132 L -0.55156 0.29394 L -0.68351 0.29394 L -0.68351 0.36632 L -0.8151 0.36632 L -0.8151 0.43917 L -0.9467 0.43917 L -0.9467 0.51202 " pathEditMode="relative" rAng="0" ptsTypes="FFFFFFFFFFFFFFF">
                                      <p:cBhvr>
                                        <p:cTn id="49" dur="3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46" y="25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21" presetClass="entr" presetSubtype="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-136612" y="0"/>
            <a:ext cx="9252520" cy="695739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 descr="C:\Users\Utente\Pictures\immagini per cred\DSCF24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5915" y="966605"/>
            <a:ext cx="2018540" cy="613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utente\Desktop\Lab\eg\Egypt 2\Egitto pc lab\Laboratorio\Egitto immagini animate\showpic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5408255"/>
            <a:ext cx="676596" cy="1483011"/>
          </a:xfrm>
          <a:prstGeom prst="rect">
            <a:avLst/>
          </a:prstGeom>
          <a:noFill/>
        </p:spPr>
      </p:pic>
      <p:sp>
        <p:nvSpPr>
          <p:cNvPr id="11" name="Fumetto 1 8"/>
          <p:cNvSpPr/>
          <p:nvPr/>
        </p:nvSpPr>
        <p:spPr>
          <a:xfrm>
            <a:off x="165320" y="143695"/>
            <a:ext cx="8648655" cy="848171"/>
          </a:xfrm>
          <a:prstGeom prst="wedgeRectCallout">
            <a:avLst>
              <a:gd name="adj1" fmla="val -20597"/>
              <a:gd name="adj2" fmla="val 51636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3200" b="1" dirty="0" smtClean="0">
              <a:ln w="18000">
                <a:noFill/>
                <a:prstDash val="solid"/>
                <a:miter lim="800000"/>
              </a:ln>
              <a:solidFill>
                <a:srgbClr val="0070C0"/>
              </a:solidFill>
              <a:latin typeface="Viner Hand ITC" pitchFamily="66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200" b="1" dirty="0" smtClean="0">
                <a:ln w="18000">
                  <a:noFill/>
                  <a:prstDash val="solid"/>
                  <a:miter lim="800000"/>
                </a:ln>
                <a:solidFill>
                  <a:srgbClr val="0070C0"/>
                </a:solidFill>
                <a:latin typeface="Viner Hand ITC" pitchFamily="66" charset="0"/>
              </a:rPr>
              <a:t>       TEHM -PERASS,  artista  nella  Tomba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3200" b="1" dirty="0" smtClean="0">
              <a:ln w="18000">
                <a:noFill/>
                <a:prstDash val="solid"/>
                <a:miter lim="800000"/>
              </a:ln>
              <a:solidFill>
                <a:srgbClr val="0070C0"/>
              </a:solidFill>
              <a:latin typeface="Viner Hand ITC" pitchFamily="66" charset="0"/>
            </a:endParaRPr>
          </a:p>
        </p:txBody>
      </p:sp>
      <p:pic>
        <p:nvPicPr>
          <p:cNvPr id="1028" name="Picture 4" descr="C:\Users\Utente\Pictures\immagini per cred\DSCF24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354449" y="966610"/>
            <a:ext cx="789549" cy="592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Utente\Desktop\tavolozza_con_colori[1]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217736">
            <a:off x="6344412" y="5513238"/>
            <a:ext cx="1844474" cy="103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23832">
            <a:off x="636425" y="187049"/>
            <a:ext cx="578523" cy="710949"/>
          </a:xfrm>
          <a:prstGeom prst="rect">
            <a:avLst/>
          </a:prstGeom>
        </p:spPr>
      </p:pic>
      <p:pic>
        <p:nvPicPr>
          <p:cNvPr id="24" name="Picture 2" descr="C:\Users\Utente\Desktop\tavolozza_con_colori[1]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1005407" flipV="1">
            <a:off x="1101343" y="5499052"/>
            <a:ext cx="1552384" cy="1134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C:\Users\Utente\Desktop\tavolozza_con_colori[1]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364714" flipV="1">
            <a:off x="169990" y="2412040"/>
            <a:ext cx="3977215" cy="2905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 descr="C:\Users\Utente\Desktop\tavolozza_con_colori[1]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538583" flipV="1">
            <a:off x="1060278" y="1106261"/>
            <a:ext cx="1197814" cy="875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umetto 1 8"/>
          <p:cNvSpPr/>
          <p:nvPr/>
        </p:nvSpPr>
        <p:spPr>
          <a:xfrm>
            <a:off x="320021" y="1132690"/>
            <a:ext cx="4104456" cy="4092635"/>
          </a:xfrm>
          <a:prstGeom prst="wedgeRectCallout">
            <a:avLst>
              <a:gd name="adj1" fmla="val 11639"/>
              <a:gd name="adj2" fmla="val 55393"/>
            </a:avLst>
          </a:prstGeom>
          <a:solidFill>
            <a:srgbClr val="FFCC00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it-IT" sz="2800" i="1" dirty="0" smtClean="0">
              <a:latin typeface="Viner Hand ITC" pitchFamily="66" charset="0"/>
            </a:endParaRPr>
          </a:p>
          <a:p>
            <a:pPr algn="ctr"/>
            <a:endParaRPr lang="it-IT" sz="2800" i="1" dirty="0" smtClean="0">
              <a:latin typeface="Viner Hand ITC" pitchFamily="66" charset="0"/>
            </a:endParaRPr>
          </a:p>
          <a:p>
            <a:pPr algn="ctr"/>
            <a:endParaRPr lang="it-IT" sz="2800" i="1" dirty="0" smtClean="0">
              <a:solidFill>
                <a:schemeClr val="tx2"/>
              </a:solidFill>
              <a:latin typeface="Viner Hand ITC" pitchFamily="66" charset="0"/>
            </a:endParaRPr>
          </a:p>
          <a:p>
            <a:endParaRPr lang="it-IT" sz="2800" i="1" dirty="0" smtClean="0">
              <a:solidFill>
                <a:schemeClr val="tx2"/>
              </a:solidFill>
              <a:latin typeface="Viner Hand ITC" pitchFamily="66" charset="0"/>
            </a:endParaRPr>
          </a:p>
          <a:p>
            <a:pPr algn="ctr"/>
            <a:endParaRPr lang="it-IT" sz="2800" i="1" dirty="0" smtClean="0">
              <a:solidFill>
                <a:schemeClr val="tx2"/>
              </a:solidFill>
              <a:latin typeface="Viner Hand ITC" pitchFamily="66" charset="0"/>
            </a:endParaRPr>
          </a:p>
          <a:p>
            <a:pPr algn="ctr"/>
            <a:r>
              <a:rPr lang="it-IT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iner Hand ITC" pitchFamily="66" charset="0"/>
              </a:rPr>
              <a:t> </a:t>
            </a:r>
          </a:p>
          <a:p>
            <a:pPr algn="ctr"/>
            <a:endParaRPr lang="it-IT" sz="2400" i="1" dirty="0" smtClean="0">
              <a:solidFill>
                <a:schemeClr val="tx2">
                  <a:lumMod val="60000"/>
                  <a:lumOff val="40000"/>
                </a:schemeClr>
              </a:solidFill>
              <a:latin typeface="Viner Hand ITC" pitchFamily="66" charset="0"/>
            </a:endParaRPr>
          </a:p>
          <a:p>
            <a:pPr algn="ctr"/>
            <a:endParaRPr lang="it-IT" sz="2400" i="1" dirty="0" smtClean="0">
              <a:solidFill>
                <a:schemeClr val="tx2">
                  <a:lumMod val="60000"/>
                  <a:lumOff val="40000"/>
                </a:schemeClr>
              </a:solidFill>
              <a:latin typeface="Viner Hand ITC" pitchFamily="66" charset="0"/>
            </a:endParaRPr>
          </a:p>
          <a:p>
            <a:pPr algn="ctr"/>
            <a:r>
              <a:rPr lang="it-IT" sz="2400" i="1" dirty="0" smtClean="0">
                <a:solidFill>
                  <a:schemeClr val="tx1"/>
                </a:solidFill>
                <a:latin typeface="Viner Hand ITC" pitchFamily="66" charset="0"/>
              </a:rPr>
              <a:t>I   bambini   pitturano </a:t>
            </a:r>
          </a:p>
          <a:p>
            <a:pPr algn="ctr"/>
            <a:r>
              <a:rPr lang="it-IT" sz="2400" i="1" dirty="0" smtClean="0">
                <a:solidFill>
                  <a:srgbClr val="0070C0"/>
                </a:solidFill>
                <a:latin typeface="Viner Hand ITC" pitchFamily="66" charset="0"/>
              </a:rPr>
              <a:t>direttamente   sui   muri</a:t>
            </a:r>
          </a:p>
          <a:p>
            <a:pPr algn="ctr"/>
            <a:endParaRPr lang="it-IT" sz="2400" i="1" dirty="0" smtClean="0">
              <a:solidFill>
                <a:srgbClr val="0070C0"/>
              </a:solidFill>
              <a:latin typeface="Viner Hand ITC" pitchFamily="66" charset="0"/>
            </a:endParaRPr>
          </a:p>
          <a:p>
            <a:pPr algn="ctr"/>
            <a:r>
              <a:rPr lang="it-IT" sz="2400" i="1" dirty="0" smtClean="0">
                <a:solidFill>
                  <a:srgbClr val="00B050"/>
                </a:solidFill>
                <a:latin typeface="Viner Hand ITC" pitchFamily="66" charset="0"/>
              </a:rPr>
              <a:t>sperimentando</a:t>
            </a:r>
            <a:r>
              <a:rPr lang="it-IT" sz="2400" i="1" dirty="0">
                <a:solidFill>
                  <a:srgbClr val="00B050"/>
                </a:solidFill>
                <a:latin typeface="Viner Hand ITC" pitchFamily="66" charset="0"/>
              </a:rPr>
              <a:t> </a:t>
            </a:r>
            <a:endParaRPr lang="it-IT" sz="2400" i="1" dirty="0" smtClean="0">
              <a:solidFill>
                <a:srgbClr val="00B050"/>
              </a:solidFill>
              <a:latin typeface="Viner Hand ITC" pitchFamily="66" charset="0"/>
            </a:endParaRPr>
          </a:p>
          <a:p>
            <a:pPr algn="ctr"/>
            <a:r>
              <a:rPr lang="it-IT" sz="2400" i="1" dirty="0" smtClean="0">
                <a:solidFill>
                  <a:schemeClr val="bg1"/>
                </a:solidFill>
                <a:latin typeface="Viner Hand ITC" pitchFamily="66" charset="0"/>
              </a:rPr>
              <a:t>i   temi   decorativi  </a:t>
            </a:r>
          </a:p>
          <a:p>
            <a:pPr algn="ctr"/>
            <a:r>
              <a:rPr lang="it-IT" sz="2400" i="1" dirty="0">
                <a:solidFill>
                  <a:srgbClr val="7030A0"/>
                </a:solidFill>
                <a:latin typeface="Viner Hand ITC" pitchFamily="66" charset="0"/>
              </a:rPr>
              <a:t>e</a:t>
            </a:r>
            <a:r>
              <a:rPr lang="it-IT" sz="2400" i="1" dirty="0" smtClean="0">
                <a:solidFill>
                  <a:srgbClr val="7030A0"/>
                </a:solidFill>
                <a:latin typeface="Viner Hand ITC" pitchFamily="66" charset="0"/>
              </a:rPr>
              <a:t>  le  tecniche  pittoriche,</a:t>
            </a:r>
          </a:p>
          <a:p>
            <a:pPr algn="ctr"/>
            <a:endParaRPr lang="it-IT" sz="2400" i="1" dirty="0">
              <a:solidFill>
                <a:schemeClr val="accent2">
                  <a:lumMod val="75000"/>
                </a:schemeClr>
              </a:solidFill>
              <a:latin typeface="Viner Hand ITC" pitchFamily="66" charset="0"/>
              <a:cs typeface="Calibri" pitchFamily="34" charset="0"/>
            </a:endParaRPr>
          </a:p>
          <a:p>
            <a:pPr algn="ctr"/>
            <a:r>
              <a:rPr lang="it-IT" sz="2400" dirty="0">
                <a:solidFill>
                  <a:schemeClr val="accent6">
                    <a:lumMod val="50000"/>
                  </a:schemeClr>
                </a:solidFill>
                <a:latin typeface="Viner Hand ITC" pitchFamily="66" charset="0"/>
                <a:cs typeface="Calibri" pitchFamily="34" charset="0"/>
              </a:rPr>
              <a:t>p</a:t>
            </a:r>
            <a:r>
              <a:rPr lang="it-IT" sz="2400" dirty="0" smtClean="0">
                <a:solidFill>
                  <a:schemeClr val="accent6">
                    <a:lumMod val="50000"/>
                  </a:schemeClr>
                </a:solidFill>
                <a:latin typeface="Viner Hand ITC" pitchFamily="66" charset="0"/>
                <a:cs typeface="Calibri" pitchFamily="34" charset="0"/>
              </a:rPr>
              <a:t>er  </a:t>
            </a:r>
            <a:r>
              <a:rPr lang="it-IT" sz="2400" i="1" dirty="0" smtClean="0">
                <a:solidFill>
                  <a:schemeClr val="accent6">
                    <a:lumMod val="50000"/>
                  </a:schemeClr>
                </a:solidFill>
                <a:latin typeface="Viner Hand ITC" pitchFamily="66" charset="0"/>
              </a:rPr>
              <a:t>conoscere</a:t>
            </a:r>
            <a:r>
              <a:rPr lang="it-IT" sz="2400" i="1" dirty="0" smtClean="0">
                <a:solidFill>
                  <a:schemeClr val="accent6">
                    <a:lumMod val="50000"/>
                  </a:schemeClr>
                </a:solidFill>
                <a:latin typeface="Viner Hand ITC" pitchFamily="66" charset="0"/>
                <a:ea typeface="Times New Roman" pitchFamily="18" charset="0"/>
                <a:cs typeface="Calibri" pitchFamily="34" charset="0"/>
              </a:rPr>
              <a:t> </a:t>
            </a:r>
          </a:p>
          <a:p>
            <a:pPr algn="ctr"/>
            <a:r>
              <a:rPr lang="it-IT" sz="2400" i="1" dirty="0" smtClean="0">
                <a:solidFill>
                  <a:srgbClr val="FF0000"/>
                </a:solidFill>
                <a:latin typeface="Viner Hand ITC" pitchFamily="66" charset="0"/>
                <a:ea typeface="Times New Roman" pitchFamily="18" charset="0"/>
                <a:cs typeface="Calibri" pitchFamily="34" charset="0"/>
              </a:rPr>
              <a:t>i  significati   </a:t>
            </a:r>
            <a:r>
              <a:rPr lang="it-IT" sz="2400" i="1" dirty="0">
                <a:solidFill>
                  <a:srgbClr val="FF0000"/>
                </a:solidFill>
                <a:latin typeface="Viner Hand ITC" pitchFamily="66" charset="0"/>
                <a:ea typeface="Times New Roman" pitchFamily="18" charset="0"/>
                <a:cs typeface="Calibri" pitchFamily="34" charset="0"/>
              </a:rPr>
              <a:t>della  </a:t>
            </a:r>
            <a:r>
              <a:rPr lang="it-IT" sz="2400" i="1" dirty="0" smtClean="0">
                <a:solidFill>
                  <a:srgbClr val="FF0000"/>
                </a:solidFill>
                <a:latin typeface="Viner Hand ITC" pitchFamily="66" charset="0"/>
                <a:ea typeface="Times New Roman" pitchFamily="18" charset="0"/>
                <a:cs typeface="Calibri" pitchFamily="34" charset="0"/>
              </a:rPr>
              <a:t>pittura</a:t>
            </a:r>
          </a:p>
          <a:p>
            <a:pPr algn="ctr"/>
            <a:r>
              <a:rPr lang="it-IT" sz="2400" i="1" dirty="0" smtClean="0">
                <a:solidFill>
                  <a:schemeClr val="accent4">
                    <a:lumMod val="50000"/>
                  </a:schemeClr>
                </a:solidFill>
                <a:latin typeface="Viner Hand ITC" pitchFamily="66" charset="0"/>
                <a:ea typeface="Times New Roman" pitchFamily="18" charset="0"/>
                <a:cs typeface="Calibri" pitchFamily="34" charset="0"/>
              </a:rPr>
              <a:t>e  </a:t>
            </a:r>
            <a:r>
              <a:rPr lang="it-IT" sz="2400" i="1" dirty="0">
                <a:solidFill>
                  <a:schemeClr val="accent4">
                    <a:lumMod val="50000"/>
                  </a:schemeClr>
                </a:solidFill>
                <a:latin typeface="Viner Hand ITC" pitchFamily="66" charset="0"/>
                <a:ea typeface="Times New Roman" pitchFamily="18" charset="0"/>
                <a:cs typeface="Calibri" pitchFamily="34" charset="0"/>
              </a:rPr>
              <a:t>dell’arte </a:t>
            </a:r>
            <a:r>
              <a:rPr lang="it-IT" sz="2400" i="1" dirty="0" smtClean="0">
                <a:solidFill>
                  <a:schemeClr val="accent4">
                    <a:lumMod val="50000"/>
                  </a:schemeClr>
                </a:solidFill>
                <a:latin typeface="Viner Hand ITC" pitchFamily="66" charset="0"/>
                <a:ea typeface="Times New Roman" pitchFamily="18" charset="0"/>
                <a:cs typeface="Calibri" pitchFamily="34" charset="0"/>
              </a:rPr>
              <a:t>  funeraria</a:t>
            </a:r>
            <a:r>
              <a:rPr lang="it-IT" sz="2800" dirty="0" smtClean="0">
                <a:solidFill>
                  <a:schemeClr val="accent4">
                    <a:lumMod val="50000"/>
                  </a:schemeClr>
                </a:solidFill>
                <a:latin typeface="Viner Hand ITC" pitchFamily="66" charset="0"/>
                <a:ea typeface="Times New Roman" pitchFamily="18" charset="0"/>
                <a:cs typeface="Calibri" pitchFamily="34" charset="0"/>
              </a:rPr>
              <a:t>.</a:t>
            </a:r>
          </a:p>
          <a:p>
            <a:pPr algn="ctr"/>
            <a:endParaRPr lang="it-IT" sz="2800" dirty="0" smtClean="0">
              <a:solidFill>
                <a:schemeClr val="accent1">
                  <a:lumMod val="50000"/>
                </a:schemeClr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algn="ctr" eaLnBrk="0" hangingPunct="0">
              <a:defRPr/>
            </a:pPr>
            <a:endParaRPr lang="it-IT" sz="2800" dirty="0" smtClean="0">
              <a:solidFill>
                <a:schemeClr val="accent1">
                  <a:lumMod val="50000"/>
                </a:schemeClr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eaLnBrk="0" hangingPunct="0">
              <a:defRPr/>
            </a:pPr>
            <a:endParaRPr lang="it-IT" sz="2800" dirty="0">
              <a:solidFill>
                <a:schemeClr val="accent1">
                  <a:lumMod val="50000"/>
                </a:schemeClr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algn="ctr"/>
            <a:endParaRPr lang="it-IT" sz="2800" i="1" dirty="0" smtClean="0">
              <a:solidFill>
                <a:schemeClr val="tx2"/>
              </a:solidFill>
              <a:latin typeface="Viner Hand ITC" pitchFamily="66" charset="0"/>
            </a:endParaRPr>
          </a:p>
          <a:p>
            <a:pPr algn="ctr"/>
            <a:endParaRPr lang="it-IT" sz="2800" i="1" dirty="0" smtClean="0">
              <a:solidFill>
                <a:schemeClr val="tx2"/>
              </a:solidFill>
              <a:latin typeface="Viner Hand ITC" pitchFamily="66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3200" b="1" dirty="0" smtClean="0">
              <a:ln w="18000">
                <a:noFill/>
                <a:prstDash val="solid"/>
                <a:miter lim="800000"/>
              </a:ln>
              <a:solidFill>
                <a:srgbClr val="0070C0"/>
              </a:solidFill>
              <a:latin typeface="Viner Hand ITC" pitchFamily="66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3200" b="1" dirty="0" smtClean="0">
              <a:ln w="18000">
                <a:noFill/>
                <a:prstDash val="solid"/>
                <a:miter lim="800000"/>
              </a:ln>
              <a:solidFill>
                <a:srgbClr val="0070C0"/>
              </a:solidFill>
              <a:latin typeface="Viner Hand ITC" pitchFamily="66" charset="0"/>
            </a:endParaRPr>
          </a:p>
        </p:txBody>
      </p:sp>
      <p:pic>
        <p:nvPicPr>
          <p:cNvPr id="6146" name="Picture 2" descr="C:\Users\User\Desktop\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37" y="2252503"/>
            <a:ext cx="1095375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User\Desktop\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556" y="3619373"/>
            <a:ext cx="1095375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Utente\Desktop\tavolozza_con_colori[1]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102662" flipV="1">
            <a:off x="3685499" y="682431"/>
            <a:ext cx="2210338" cy="161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Users\Utente\Desktop\tavolozza_con_colori[1]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1005407" flipV="1">
            <a:off x="4133623" y="2789046"/>
            <a:ext cx="2743478" cy="200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C:\Users\Utente\Desktop\tavolozza_con_colori[1]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139238" flipH="1" flipV="1">
            <a:off x="3942465" y="5242217"/>
            <a:ext cx="1696406" cy="1420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 descr="C:\Users\Utente\Desktop\tavolozza_con_colori[1]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214377" flipH="1" flipV="1">
            <a:off x="-196412" y="5416572"/>
            <a:ext cx="1032867" cy="864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 descr="C:\Users\Utente\Desktop\tavolozza_con_colori[1]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463813" flipH="1" flipV="1">
            <a:off x="7848138" y="575827"/>
            <a:ext cx="1329945" cy="111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C:\Users\Utente\Desktop\tavolozza_con_colori[1]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375462" flipH="1" flipV="1">
            <a:off x="7337755" y="3126798"/>
            <a:ext cx="1510643" cy="1265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7" descr="C:\Users\User\Desktop\freccia088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3801" y="6171997"/>
            <a:ext cx="1214413" cy="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asellaDiTesto 12">
            <a:hlinkClick r:id="" action="ppaction://noaction"/>
          </p:cNvPr>
          <p:cNvSpPr txBox="1"/>
          <p:nvPr/>
        </p:nvSpPr>
        <p:spPr>
          <a:xfrm>
            <a:off x="1183486" y="6511931"/>
            <a:ext cx="864096" cy="215444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11" action="ppaction://hlinksldjump"/>
              </a:rPr>
              <a:t>SOMMARIO</a:t>
            </a:r>
            <a:endParaRPr lang="it-IT" sz="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5356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sndAc>
          <p:endSnd/>
        </p:sndAc>
      </p:transition>
    </mc:Choice>
    <mc:Fallback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4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4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4">
                                          <p:stCondLst>
                                            <p:cond delay="65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4" decel="50000">
                                          <p:stCondLst>
                                            <p:cond delay="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4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4" decel="50000">
                                          <p:stCondLst>
                                            <p:cond delay="8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4">
                                          <p:stCondLst>
                                            <p:cond delay="90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4" decel="50000">
                                          <p:stCondLst>
                                            <p:cond delay="91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3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3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30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30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30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3000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3000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3000"/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C:\Users\Utente\Pictures\immagini per cred\DSCF24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7098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7" name="Picture 2" descr="C:\Users\utente\Desktop\Lab\eg\Egypt 2\Egitto pc lab\Laboratorio\Egitto immagini animate\showpic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158" y="5276449"/>
            <a:ext cx="831091" cy="1821645"/>
          </a:xfrm>
          <a:prstGeom prst="rect">
            <a:avLst/>
          </a:prstGeom>
          <a:noFill/>
        </p:spPr>
      </p:pic>
      <p:sp>
        <p:nvSpPr>
          <p:cNvPr id="9" name="Fumetto 1 8"/>
          <p:cNvSpPr/>
          <p:nvPr/>
        </p:nvSpPr>
        <p:spPr>
          <a:xfrm>
            <a:off x="4071935" y="3717032"/>
            <a:ext cx="4818522" cy="1440160"/>
          </a:xfrm>
          <a:prstGeom prst="wedgeRectCallout">
            <a:avLst>
              <a:gd name="adj1" fmla="val -11433"/>
              <a:gd name="adj2" fmla="val 57934"/>
            </a:avLst>
          </a:prstGeom>
          <a:solidFill>
            <a:srgbClr val="FFCC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228600" algn="ctr" eaLnBrk="0" hangingPunct="0">
              <a:defRPr/>
            </a:pPr>
            <a:endParaRPr lang="it-IT" sz="8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algn="ctr" eaLnBrk="0" hangingPunct="0">
              <a:defRPr/>
            </a:pPr>
            <a:r>
              <a:rPr lang="it-IT" sz="2000" b="1" dirty="0" smtClean="0">
                <a:solidFill>
                  <a:srgbClr val="00B050"/>
                </a:solidFill>
                <a:latin typeface="Viner Hand ITC" pitchFamily="66" charset="0"/>
                <a:ea typeface="Times New Roman" pitchFamily="18" charset="0"/>
                <a:cs typeface="Calibri" pitchFamily="34" charset="0"/>
              </a:rPr>
              <a:t>Il  tutto  </a:t>
            </a:r>
            <a:r>
              <a:rPr lang="it-IT" sz="2000" b="1" dirty="0" smtClean="0">
                <a:solidFill>
                  <a:srgbClr val="0070C0"/>
                </a:solidFill>
                <a:latin typeface="Viner Hand ITC" pitchFamily="66" charset="0"/>
                <a:ea typeface="Times New Roman" pitchFamily="18" charset="0"/>
                <a:cs typeface="Calibri" pitchFamily="34" charset="0"/>
              </a:rPr>
              <a:t>eseguito</a:t>
            </a:r>
          </a:p>
          <a:p>
            <a:pPr indent="228600" algn="ctr" eaLnBrk="0" hangingPunct="0">
              <a:defRPr/>
            </a:pPr>
            <a:endParaRPr lang="it-IT" sz="2000" b="1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algn="ctr" eaLnBrk="0" hangingPunct="0">
              <a:defRPr/>
            </a:pPr>
            <a:r>
              <a:rPr lang="it-IT" sz="2000" b="1" dirty="0" smtClean="0">
                <a:solidFill>
                  <a:schemeClr val="tx1"/>
                </a:solidFill>
                <a:latin typeface="Viner Hand ITC" pitchFamily="66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it-IT" sz="2000" b="1" dirty="0" smtClean="0">
                <a:solidFill>
                  <a:srgbClr val="7030A0"/>
                </a:solidFill>
                <a:latin typeface="Viner Hand ITC" pitchFamily="66" charset="0"/>
                <a:ea typeface="Times New Roman" pitchFamily="18" charset="0"/>
                <a:cs typeface="Calibri" pitchFamily="34" charset="0"/>
              </a:rPr>
              <a:t>sulle  </a:t>
            </a:r>
            <a:r>
              <a:rPr lang="it-IT" sz="2000" b="1" dirty="0" smtClean="0">
                <a:solidFill>
                  <a:srgbClr val="002060"/>
                </a:solidFill>
                <a:latin typeface="Viner Hand ITC" pitchFamily="66" charset="0"/>
                <a:ea typeface="Times New Roman" pitchFamily="18" charset="0"/>
                <a:cs typeface="Calibri" pitchFamily="34" charset="0"/>
              </a:rPr>
              <a:t>pareti </a:t>
            </a:r>
            <a:r>
              <a:rPr lang="it-IT" sz="2000" b="1" dirty="0" smtClean="0">
                <a:solidFill>
                  <a:schemeClr val="tx1"/>
                </a:solidFill>
                <a:latin typeface="Viner Hand ITC" pitchFamily="66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it-IT" sz="2000" b="1" dirty="0" smtClean="0">
                <a:solidFill>
                  <a:schemeClr val="bg1"/>
                </a:solidFill>
                <a:latin typeface="Viner Hand ITC" pitchFamily="66" charset="0"/>
                <a:ea typeface="Times New Roman" pitchFamily="18" charset="0"/>
                <a:cs typeface="Calibri" pitchFamily="34" charset="0"/>
              </a:rPr>
              <a:t>della</a:t>
            </a:r>
            <a:r>
              <a:rPr lang="it-IT" sz="2000" b="1" dirty="0" smtClean="0">
                <a:solidFill>
                  <a:srgbClr val="0070C0"/>
                </a:solidFill>
                <a:latin typeface="Viner Hand ITC" pitchFamily="66" charset="0"/>
                <a:ea typeface="Times New Roman" pitchFamily="18" charset="0"/>
                <a:cs typeface="Calibri" pitchFamily="34" charset="0"/>
              </a:rPr>
              <a:t>  </a:t>
            </a:r>
            <a:r>
              <a:rPr lang="it-IT" sz="2000" b="1" dirty="0" smtClean="0">
                <a:solidFill>
                  <a:schemeClr val="tx1"/>
                </a:solidFill>
                <a:latin typeface="Viner Hand ITC" pitchFamily="66" charset="0"/>
                <a:ea typeface="Times New Roman" pitchFamily="18" charset="0"/>
                <a:cs typeface="Calibri" pitchFamily="34" charset="0"/>
              </a:rPr>
              <a:t>Galleria</a:t>
            </a:r>
            <a:r>
              <a:rPr lang="it-IT" sz="2000" b="1" dirty="0" smtClean="0">
                <a:solidFill>
                  <a:srgbClr val="0070C0"/>
                </a:solidFill>
                <a:latin typeface="Viner Hand ITC" pitchFamily="66" charset="0"/>
                <a:ea typeface="Times New Roman" pitchFamily="18" charset="0"/>
                <a:cs typeface="Calibri" pitchFamily="34" charset="0"/>
              </a:rPr>
              <a:t>  </a:t>
            </a:r>
            <a:r>
              <a:rPr lang="it-IT" sz="2000" b="1" dirty="0" smtClean="0">
                <a:solidFill>
                  <a:srgbClr val="FF0000"/>
                </a:solidFill>
                <a:latin typeface="Viner Hand ITC" pitchFamily="66" charset="0"/>
                <a:ea typeface="Times New Roman" pitchFamily="18" charset="0"/>
                <a:cs typeface="Calibri" pitchFamily="34" charset="0"/>
              </a:rPr>
              <a:t>Egizia</a:t>
            </a:r>
          </a:p>
        </p:txBody>
      </p:sp>
      <p:pic>
        <p:nvPicPr>
          <p:cNvPr id="18" name="Picture 2" descr="C:\Users\Utente\Desktop\tavolozza_con_colori[1]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509532" flipH="1">
            <a:off x="99383" y="4538026"/>
            <a:ext cx="1883448" cy="16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 descr="C:\Users\Utente\Desktop\tavolozza_con_colori[1]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73992">
            <a:off x="6168541" y="-94104"/>
            <a:ext cx="2076670" cy="1880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User\Desktop\2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8342" y="3933056"/>
            <a:ext cx="1095375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Utente\Desktop\tavolozza_con_colori[1]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67440" flipH="1">
            <a:off x="1265669" y="1118066"/>
            <a:ext cx="1768926" cy="152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C:\Users\User\Desktop\freccia088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3801" y="6171997"/>
            <a:ext cx="1214413" cy="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2">
            <a:hlinkClick r:id="" action="ppaction://noaction"/>
          </p:cNvPr>
          <p:cNvSpPr txBox="1"/>
          <p:nvPr/>
        </p:nvSpPr>
        <p:spPr>
          <a:xfrm>
            <a:off x="1183486" y="6511931"/>
            <a:ext cx="864096" cy="215444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8" action="ppaction://hlinksldjump"/>
              </a:rPr>
              <a:t>SOMMARIO</a:t>
            </a:r>
            <a:endParaRPr lang="it-IT" sz="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1885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sndAc>
          <p:endSnd/>
        </p:sndAc>
      </p:transition>
    </mc:Choice>
    <mc:Fallback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3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utente\Desktop\Lab\eg\Egypt 2\Egitto pc lab\Laboratorio\Egitto immagini animate\showpic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6640" y="5106100"/>
            <a:ext cx="831091" cy="1821645"/>
          </a:xfrm>
          <a:prstGeom prst="rect">
            <a:avLst/>
          </a:prstGeom>
          <a:noFill/>
        </p:spPr>
      </p:pic>
      <p:pic>
        <p:nvPicPr>
          <p:cNvPr id="19" name="Picture 6" descr="C:\Users\Utente\Desktop\Trovaroba\Egittone\Decorazioni\egypte17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8384" y="6147404"/>
            <a:ext cx="970579" cy="58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Utente\Desktop\Trovaroba\Egittone\Decorazioni\egypte17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39" y="6175837"/>
            <a:ext cx="1055858" cy="62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2">
            <a:hlinkClick r:id="" action="ppaction://noaction"/>
          </p:cNvPr>
          <p:cNvSpPr txBox="1"/>
          <p:nvPr/>
        </p:nvSpPr>
        <p:spPr>
          <a:xfrm>
            <a:off x="7053600" y="6487161"/>
            <a:ext cx="864096" cy="215444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762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</a:rPr>
              <a:t>SOMMARIO</a:t>
            </a:r>
          </a:p>
        </p:txBody>
      </p:sp>
      <p:sp>
        <p:nvSpPr>
          <p:cNvPr id="21" name="Fumetto 1 20"/>
          <p:cNvSpPr/>
          <p:nvPr/>
        </p:nvSpPr>
        <p:spPr>
          <a:xfrm>
            <a:off x="-108520" y="16905"/>
            <a:ext cx="9433047" cy="6910840"/>
          </a:xfrm>
          <a:prstGeom prst="wedgeRectCallout">
            <a:avLst>
              <a:gd name="adj1" fmla="val -21974"/>
              <a:gd name="adj2" fmla="val 50908"/>
            </a:avLst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228600" eaLnBrk="0" hangingPunct="0">
              <a:defRPr/>
            </a:pPr>
            <a:r>
              <a:rPr lang="it-IT" sz="4400" dirty="0" smtClean="0">
                <a:solidFill>
                  <a:schemeClr val="tx1"/>
                </a:solidFill>
                <a:ea typeface="Times New Roman" pitchFamily="18" charset="0"/>
                <a:cs typeface="Calibri" pitchFamily="34" charset="0"/>
              </a:rPr>
              <a:t>    </a:t>
            </a:r>
          </a:p>
          <a:p>
            <a:pPr indent="228600" eaLnBrk="0" hangingPunct="0">
              <a:defRPr/>
            </a:pPr>
            <a:endParaRPr lang="it-IT" sz="24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eaLnBrk="0" hangingPunct="0">
              <a:defRPr/>
            </a:pPr>
            <a:endParaRPr lang="it-IT" sz="24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eaLnBrk="0" hangingPunct="0">
              <a:defRPr/>
            </a:pPr>
            <a:endParaRPr lang="it-IT" sz="24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algn="ctr" eaLnBrk="0" hangingPunct="0">
              <a:defRPr/>
            </a:pPr>
            <a:endParaRPr lang="it-IT" sz="24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algn="ctr" eaLnBrk="0" hangingPunct="0">
              <a:defRPr/>
            </a:pPr>
            <a:endParaRPr lang="it-IT" sz="28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algn="ctr" eaLnBrk="0" hangingPunct="0">
              <a:defRPr/>
            </a:pPr>
            <a:endParaRPr lang="it-IT" sz="28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algn="ctr" eaLnBrk="0" hangingPunct="0">
              <a:defRPr/>
            </a:pPr>
            <a:endParaRPr lang="it-IT" sz="28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algn="ctr" eaLnBrk="0" hangingPunct="0">
              <a:defRPr/>
            </a:pPr>
            <a:endParaRPr lang="it-IT" sz="28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algn="ctr" eaLnBrk="0" hangingPunct="0">
              <a:defRPr/>
            </a:pPr>
            <a:endParaRPr lang="it-IT" sz="28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algn="ctr" eaLnBrk="0" hangingPunct="0">
              <a:defRPr/>
            </a:pPr>
            <a:endParaRPr lang="it-IT" sz="28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algn="ctr" eaLnBrk="0" hangingPunct="0">
              <a:defRPr/>
            </a:pPr>
            <a:endParaRPr lang="it-IT" sz="28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algn="ctr" eaLnBrk="0" hangingPunct="0">
              <a:defRPr/>
            </a:pPr>
            <a:endParaRPr lang="it-IT" sz="28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eaLnBrk="0" hangingPunct="0">
              <a:defRPr/>
            </a:pPr>
            <a:r>
              <a:rPr lang="it-IT" sz="2800" dirty="0" smtClean="0">
                <a:solidFill>
                  <a:srgbClr val="FFFF00"/>
                </a:solidFill>
                <a:latin typeface="Viner Hand ITC" pitchFamily="66" charset="0"/>
                <a:ea typeface="Times New Roman" pitchFamily="18" charset="0"/>
                <a:cs typeface="Calibri" pitchFamily="34" charset="0"/>
              </a:rPr>
              <a:t>                   </a:t>
            </a:r>
            <a:endParaRPr lang="it-IT" sz="28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eaLnBrk="0" hangingPunct="0">
              <a:defRPr/>
            </a:pPr>
            <a:endParaRPr lang="it-IT" sz="28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eaLnBrk="0" hangingPunct="0">
              <a:defRPr/>
            </a:pPr>
            <a:endParaRPr lang="it-IT" sz="24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eaLnBrk="0" hangingPunct="0">
              <a:defRPr/>
            </a:pPr>
            <a:endParaRPr lang="it-IT" sz="24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eaLnBrk="0" hangingPunct="0">
              <a:defRPr/>
            </a:pPr>
            <a:endParaRPr lang="it-IT" sz="24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eaLnBrk="0" hangingPunct="0">
              <a:defRPr/>
            </a:pPr>
            <a:endParaRPr lang="it-IT" sz="24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eaLnBrk="0" hangingPunct="0">
              <a:defRPr/>
            </a:pPr>
            <a:endParaRPr lang="it-IT" sz="24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eaLnBrk="0" hangingPunct="0">
              <a:defRPr/>
            </a:pPr>
            <a:r>
              <a:rPr lang="it-IT" sz="2400" dirty="0" smtClean="0">
                <a:solidFill>
                  <a:schemeClr val="tx1"/>
                </a:solidFill>
                <a:latin typeface="Viner Hand ITC" pitchFamily="66" charset="0"/>
                <a:ea typeface="Times New Roman" pitchFamily="18" charset="0"/>
                <a:cs typeface="Calibri" pitchFamily="34" charset="0"/>
              </a:rPr>
              <a:t> </a:t>
            </a:r>
          </a:p>
          <a:p>
            <a:pPr indent="228600" eaLnBrk="0" hangingPunct="0">
              <a:defRPr/>
            </a:pPr>
            <a:endParaRPr lang="it-IT" sz="24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eaLnBrk="0" hangingPunct="0">
              <a:defRPr/>
            </a:pPr>
            <a:endParaRPr lang="it-IT" sz="24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eaLnBrk="0" hangingPunct="0">
              <a:defRPr/>
            </a:pPr>
            <a:endParaRPr lang="it-IT" sz="24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eaLnBrk="0" hangingPunct="0">
              <a:defRPr/>
            </a:pPr>
            <a:endParaRPr lang="it-IT" sz="24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eaLnBrk="0" hangingPunct="0">
              <a:defRPr/>
            </a:pPr>
            <a:endParaRPr lang="it-IT" sz="24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eaLnBrk="0" hangingPunct="0">
              <a:defRPr/>
            </a:pPr>
            <a:endParaRPr lang="it-IT" sz="24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eaLnBrk="0" hangingPunct="0">
              <a:defRPr/>
            </a:pPr>
            <a:endParaRPr lang="it-IT" sz="2400" dirty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16" name="Fumetto 1 15"/>
          <p:cNvSpPr/>
          <p:nvPr/>
        </p:nvSpPr>
        <p:spPr>
          <a:xfrm>
            <a:off x="2147511" y="3697636"/>
            <a:ext cx="5112567" cy="943514"/>
          </a:xfrm>
          <a:prstGeom prst="wedgeRectCallout">
            <a:avLst>
              <a:gd name="adj1" fmla="val -38001"/>
              <a:gd name="adj2" fmla="val 96851"/>
            </a:avLst>
          </a:prstGeom>
          <a:solidFill>
            <a:schemeClr val="tx1">
              <a:lumMod val="75000"/>
              <a:lumOff val="2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228600" eaLnBrk="0" hangingPunct="0">
              <a:defRPr/>
            </a:pPr>
            <a:r>
              <a:rPr lang="it-IT" sz="4400" dirty="0" smtClean="0">
                <a:solidFill>
                  <a:schemeClr val="tx1"/>
                </a:solidFill>
                <a:ea typeface="Times New Roman" pitchFamily="18" charset="0"/>
                <a:cs typeface="Calibri" pitchFamily="34" charset="0"/>
              </a:rPr>
              <a:t>    </a:t>
            </a:r>
          </a:p>
          <a:p>
            <a:pPr indent="228600" eaLnBrk="0" hangingPunct="0">
              <a:defRPr/>
            </a:pPr>
            <a:endParaRPr lang="it-IT" sz="24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eaLnBrk="0" hangingPunct="0">
              <a:defRPr/>
            </a:pPr>
            <a:endParaRPr lang="it-IT" sz="24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eaLnBrk="0" hangingPunct="0">
              <a:defRPr/>
            </a:pPr>
            <a:endParaRPr lang="it-IT" sz="24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algn="ctr" eaLnBrk="0" hangingPunct="0">
              <a:defRPr/>
            </a:pPr>
            <a:endParaRPr lang="it-IT" sz="28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algn="ctr" eaLnBrk="0" hangingPunct="0">
              <a:defRPr/>
            </a:pPr>
            <a:endParaRPr lang="it-IT" sz="28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algn="ctr" eaLnBrk="0" hangingPunct="0">
              <a:defRPr/>
            </a:pPr>
            <a:endParaRPr lang="it-IT" sz="28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algn="ctr" eaLnBrk="0" hangingPunct="0">
              <a:defRPr/>
            </a:pPr>
            <a:endParaRPr lang="it-IT" sz="28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algn="ctr" eaLnBrk="0" hangingPunct="0">
              <a:defRPr/>
            </a:pPr>
            <a:endParaRPr lang="it-IT" sz="28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algn="ctr" eaLnBrk="0" hangingPunct="0">
              <a:defRPr/>
            </a:pPr>
            <a:endParaRPr lang="it-IT" sz="28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algn="ctr" eaLnBrk="0" hangingPunct="0">
              <a:defRPr/>
            </a:pPr>
            <a:r>
              <a:rPr lang="it-IT" sz="2800" dirty="0" smtClean="0">
                <a:solidFill>
                  <a:schemeClr val="bg1">
                    <a:lumMod val="85000"/>
                  </a:schemeClr>
                </a:solidFill>
                <a:latin typeface="Viner Hand ITC" pitchFamily="66" charset="0"/>
                <a:ea typeface="Times New Roman" pitchFamily="18" charset="0"/>
                <a:cs typeface="Calibri" pitchFamily="34" charset="0"/>
              </a:rPr>
              <a:t> </a:t>
            </a:r>
          </a:p>
          <a:p>
            <a:pPr indent="228600" eaLnBrk="0" hangingPunct="0">
              <a:defRPr/>
            </a:pPr>
            <a:r>
              <a:rPr lang="it-IT" sz="2800" dirty="0">
                <a:solidFill>
                  <a:schemeClr val="tx1"/>
                </a:solidFill>
                <a:latin typeface="Viner Hand ITC" pitchFamily="66" charset="0"/>
                <a:ea typeface="Times New Roman" pitchFamily="18" charset="0"/>
                <a:cs typeface="Calibri" pitchFamily="34" charset="0"/>
              </a:rPr>
              <a:t>p</a:t>
            </a:r>
            <a:r>
              <a:rPr lang="it-IT" sz="2800" dirty="0" smtClean="0">
                <a:solidFill>
                  <a:schemeClr val="tx1"/>
                </a:solidFill>
                <a:latin typeface="Viner Hand ITC" pitchFamily="66" charset="0"/>
                <a:ea typeface="Times New Roman" pitchFamily="18" charset="0"/>
                <a:cs typeface="Calibri" pitchFamily="34" charset="0"/>
              </a:rPr>
              <a:t>er  un  po’  anche  al  buio…</a:t>
            </a:r>
          </a:p>
          <a:p>
            <a:pPr indent="228600" eaLnBrk="0" hangingPunct="0">
              <a:defRPr/>
            </a:pPr>
            <a:endParaRPr lang="it-IT" sz="24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eaLnBrk="0" hangingPunct="0">
              <a:defRPr/>
            </a:pPr>
            <a:endParaRPr lang="it-IT" sz="24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eaLnBrk="0" hangingPunct="0">
              <a:defRPr/>
            </a:pPr>
            <a:endParaRPr lang="it-IT" sz="24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eaLnBrk="0" hangingPunct="0">
              <a:defRPr/>
            </a:pPr>
            <a:r>
              <a:rPr lang="it-IT" sz="2400" dirty="0" smtClean="0">
                <a:solidFill>
                  <a:schemeClr val="tx1"/>
                </a:solidFill>
                <a:latin typeface="Viner Hand ITC" pitchFamily="66" charset="0"/>
                <a:ea typeface="Times New Roman" pitchFamily="18" charset="0"/>
                <a:cs typeface="Calibri" pitchFamily="34" charset="0"/>
              </a:rPr>
              <a:t>            </a:t>
            </a:r>
          </a:p>
          <a:p>
            <a:pPr indent="228600" eaLnBrk="0" hangingPunct="0">
              <a:defRPr/>
            </a:pPr>
            <a:endParaRPr lang="it-IT" sz="12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eaLnBrk="0" hangingPunct="0">
              <a:defRPr/>
            </a:pPr>
            <a:r>
              <a:rPr lang="it-IT" sz="2400" dirty="0" smtClean="0">
                <a:solidFill>
                  <a:schemeClr val="tx1"/>
                </a:solidFill>
                <a:latin typeface="Viner Hand ITC" pitchFamily="66" charset="0"/>
                <a:ea typeface="Times New Roman" pitchFamily="18" charset="0"/>
                <a:cs typeface="Calibri" pitchFamily="34" charset="0"/>
              </a:rPr>
              <a:t> </a:t>
            </a:r>
          </a:p>
          <a:p>
            <a:pPr indent="228600" eaLnBrk="0" hangingPunct="0">
              <a:defRPr/>
            </a:pPr>
            <a:endParaRPr lang="it-IT" sz="24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eaLnBrk="0" hangingPunct="0">
              <a:defRPr/>
            </a:pPr>
            <a:endParaRPr lang="it-IT" sz="24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eaLnBrk="0" hangingPunct="0">
              <a:defRPr/>
            </a:pPr>
            <a:endParaRPr lang="it-IT" sz="24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eaLnBrk="0" hangingPunct="0">
              <a:defRPr/>
            </a:pPr>
            <a:endParaRPr lang="it-IT" sz="24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eaLnBrk="0" hangingPunct="0">
              <a:defRPr/>
            </a:pPr>
            <a:endParaRPr lang="it-IT" sz="24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eaLnBrk="0" hangingPunct="0">
              <a:defRPr/>
            </a:pPr>
            <a:endParaRPr lang="it-IT" sz="2400" dirty="0" smtClean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  <a:p>
            <a:pPr indent="228600" eaLnBrk="0" hangingPunct="0">
              <a:defRPr/>
            </a:pPr>
            <a:endParaRPr lang="it-IT" sz="2400" dirty="0">
              <a:solidFill>
                <a:schemeClr val="tx1"/>
              </a:solidFill>
              <a:latin typeface="Viner Hand ITC" pitchFamily="66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48913" y="3505414"/>
            <a:ext cx="797641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FFFF00"/>
                </a:solidFill>
                <a:latin typeface="Viner Hand ITC" pitchFamily="66" charset="0"/>
                <a:ea typeface="Times New Roman" pitchFamily="18" charset="0"/>
                <a:cs typeface="Calibri" pitchFamily="34" charset="0"/>
              </a:rPr>
              <a:t>            </a:t>
            </a:r>
          </a:p>
          <a:p>
            <a:r>
              <a:rPr lang="it-IT" sz="3200" dirty="0">
                <a:solidFill>
                  <a:srgbClr val="FFFF00"/>
                </a:solidFill>
                <a:latin typeface="Viner Hand ITC" pitchFamily="66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it-IT" sz="3200" dirty="0" smtClean="0">
                <a:solidFill>
                  <a:srgbClr val="FFFF00"/>
                </a:solidFill>
                <a:latin typeface="Viner Hand ITC" pitchFamily="66" charset="0"/>
                <a:ea typeface="Times New Roman" pitchFamily="18" charset="0"/>
                <a:cs typeface="Calibri" pitchFamily="34" charset="0"/>
              </a:rPr>
              <a:t>   </a:t>
            </a:r>
            <a:r>
              <a:rPr lang="it-IT" sz="2800" dirty="0" smtClean="0">
                <a:solidFill>
                  <a:srgbClr val="FFCC00"/>
                </a:solidFill>
                <a:latin typeface="Viner Hand ITC" pitchFamily="66" charset="0"/>
                <a:ea typeface="Times New Roman" pitchFamily="18" charset="0"/>
                <a:cs typeface="Calibri" pitchFamily="34" charset="0"/>
              </a:rPr>
              <a:t>illuminato  soltanto...</a:t>
            </a:r>
            <a:endParaRPr lang="it-IT" sz="2800" dirty="0">
              <a:solidFill>
                <a:srgbClr val="FFCC00"/>
              </a:solidFill>
              <a:latin typeface="Viner Hand ITC" pitchFamily="66" charset="0"/>
            </a:endParaRPr>
          </a:p>
          <a:p>
            <a:r>
              <a:rPr lang="it-IT" sz="2800" dirty="0" smtClean="0">
                <a:solidFill>
                  <a:srgbClr val="FFFF00"/>
                </a:solidFill>
                <a:latin typeface="Viner Hand ITC" pitchFamily="66" charset="0"/>
              </a:rPr>
              <a:t>        da  torce (a  pila)… o  giù  di  lì. </a:t>
            </a:r>
          </a:p>
          <a:p>
            <a:endParaRPr lang="it-IT" sz="2400" dirty="0" smtClean="0">
              <a:solidFill>
                <a:srgbClr val="FFFF00"/>
              </a:solidFill>
              <a:latin typeface="Viner Hand ITC" pitchFamily="66" charset="0"/>
            </a:endParaRPr>
          </a:p>
          <a:p>
            <a:endParaRPr lang="it-IT" sz="2400" dirty="0" smtClean="0">
              <a:solidFill>
                <a:srgbClr val="FFFF00"/>
              </a:solidFill>
              <a:latin typeface="Viner Hand ITC" pitchFamily="66" charset="0"/>
            </a:endParaRPr>
          </a:p>
          <a:p>
            <a:r>
              <a:rPr lang="it-IT" sz="2800" dirty="0" smtClean="0">
                <a:solidFill>
                  <a:srgbClr val="FFFF00"/>
                </a:solidFill>
                <a:latin typeface="Viner Hand ITC" pitchFamily="66" charset="0"/>
              </a:rPr>
              <a:t>  </a:t>
            </a:r>
            <a:endParaRPr lang="it-IT" sz="2000" dirty="0" smtClean="0">
              <a:solidFill>
                <a:srgbClr val="FFFF00"/>
              </a:solidFill>
              <a:latin typeface="Viner Hand ITC" pitchFamily="66" charset="0"/>
            </a:endParaRPr>
          </a:p>
          <a:p>
            <a:r>
              <a:rPr lang="it-IT" sz="2800" dirty="0" smtClean="0">
                <a:solidFill>
                  <a:srgbClr val="FFFF00"/>
                </a:solidFill>
                <a:latin typeface="Viner Hand ITC" pitchFamily="66" charset="0"/>
              </a:rPr>
              <a:t> </a:t>
            </a:r>
          </a:p>
          <a:p>
            <a:r>
              <a:rPr lang="it-IT" sz="2800" dirty="0">
                <a:solidFill>
                  <a:srgbClr val="FFFF00"/>
                </a:solidFill>
                <a:latin typeface="Viner Hand ITC" pitchFamily="66" charset="0"/>
              </a:rPr>
              <a:t> </a:t>
            </a:r>
            <a:r>
              <a:rPr lang="it-IT" sz="2800" dirty="0" smtClean="0">
                <a:solidFill>
                  <a:srgbClr val="FFFF00"/>
                </a:solidFill>
                <a:latin typeface="Viner Hand ITC" pitchFamily="66" charset="0"/>
              </a:rPr>
              <a:t>  </a:t>
            </a:r>
            <a:endParaRPr lang="it-IT" sz="2800" dirty="0">
              <a:solidFill>
                <a:srgbClr val="FFFF00"/>
              </a:solidFill>
              <a:latin typeface="Viner Hand ITC" pitchFamily="66" charset="0"/>
            </a:endParaRPr>
          </a:p>
        </p:txBody>
      </p:sp>
      <p:sp>
        <p:nvSpPr>
          <p:cNvPr id="24" name="Ovale 23"/>
          <p:cNvSpPr/>
          <p:nvPr/>
        </p:nvSpPr>
        <p:spPr>
          <a:xfrm rot="21129963">
            <a:off x="1733963" y="-397036"/>
            <a:ext cx="5567556" cy="4515874"/>
          </a:xfrm>
          <a:prstGeom prst="ellipse">
            <a:avLst/>
          </a:prstGeom>
          <a:solidFill>
            <a:srgbClr val="EAEF1D"/>
          </a:solidFill>
          <a:effectLst>
            <a:softEdge rad="635000"/>
          </a:effectLst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5" name="Picture 2" descr="C:\Users\Utente\Desktop\DSCF24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68205">
            <a:off x="3467807" y="927494"/>
            <a:ext cx="2877657" cy="18362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E:\FRANCE\Egitto da scuola\Laboratorio\Egitto immagini animate\Fiaccola 10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1556792"/>
            <a:ext cx="585889" cy="1153750"/>
          </a:xfrm>
          <a:prstGeom prst="rect">
            <a:avLst/>
          </a:prstGeom>
          <a:noFill/>
        </p:spPr>
      </p:pic>
      <p:pic>
        <p:nvPicPr>
          <p:cNvPr id="22" name="Picture 7" descr="E:\FRANCE\Egitto da scuola\Laboratorio\Egitto immagini animate\Fiaccola 10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2051609"/>
            <a:ext cx="585889" cy="1153750"/>
          </a:xfrm>
          <a:prstGeom prst="rect">
            <a:avLst/>
          </a:prstGeom>
          <a:noFill/>
        </p:spPr>
      </p:pic>
      <p:pic>
        <p:nvPicPr>
          <p:cNvPr id="15" name="Picture 7" descr="C:\Users\User\Desktop\freccia088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3801" y="6171997"/>
            <a:ext cx="1214413" cy="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asellaDiTesto 12">
            <a:hlinkClick r:id="" action="ppaction://noaction"/>
          </p:cNvPr>
          <p:cNvSpPr txBox="1"/>
          <p:nvPr/>
        </p:nvSpPr>
        <p:spPr>
          <a:xfrm>
            <a:off x="1183486" y="6511931"/>
            <a:ext cx="864096" cy="215444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8" action="ppaction://hlinksldjump"/>
              </a:rPr>
              <a:t>SOMMARIO</a:t>
            </a:r>
            <a:endParaRPr lang="it-IT" sz="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7737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sndAc>
          <p:endSnd/>
        </p:sndAc>
      </p:transition>
    </mc:Choice>
    <mc:Fallback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1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4" grpId="0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Picture 2" descr="http://www.sehaisetediluce.it/papir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253" y="332656"/>
            <a:ext cx="8858312" cy="6278728"/>
          </a:xfrm>
          <a:prstGeom prst="rect">
            <a:avLst/>
          </a:prstGeom>
          <a:noFill/>
        </p:spPr>
      </p:pic>
      <p:sp>
        <p:nvSpPr>
          <p:cNvPr id="6" name="CasellaDiTesto 27"/>
          <p:cNvSpPr txBox="1">
            <a:spLocks noChangeArrowheads="1"/>
          </p:cNvSpPr>
          <p:nvPr/>
        </p:nvSpPr>
        <p:spPr bwMode="auto">
          <a:xfrm>
            <a:off x="796802" y="2647302"/>
            <a:ext cx="6669384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it-IT" sz="24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Antico Egitto nasce </a:t>
            </a:r>
          </a:p>
          <a:p>
            <a:r>
              <a:rPr lang="it-IT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all'interno del Circolo Carducci di Livorno</a:t>
            </a:r>
          </a:p>
          <a:p>
            <a:r>
              <a:rPr lang="it-IT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per avvicinare allo studio della Storia</a:t>
            </a:r>
          </a:p>
          <a:p>
            <a:r>
              <a:rPr lang="it-IT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 bambini e le bambine delle Primarie (e non solo)</a:t>
            </a:r>
            <a:endParaRPr lang="it-IT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mediante </a:t>
            </a:r>
            <a:r>
              <a:rPr lang="it-IT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 </a:t>
            </a:r>
            <a:r>
              <a:rPr lang="it-IT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approccio di </a:t>
            </a:r>
            <a:r>
              <a:rPr lang="it-IT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tipo scientifico </a:t>
            </a:r>
          </a:p>
          <a:p>
            <a:r>
              <a:rPr lang="it-IT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 nel contempo ludico e pratico,</a:t>
            </a:r>
          </a:p>
          <a:p>
            <a:r>
              <a:rPr lang="it-IT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partendo da ciò che più è </a:t>
            </a:r>
            <a:r>
              <a:rPr lang="it-IT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vicino alla </a:t>
            </a:r>
            <a:r>
              <a:rPr lang="it-IT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loro sensibilità: </a:t>
            </a:r>
          </a:p>
          <a:p>
            <a:r>
              <a:rPr lang="it-IT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gioco, nuove </a:t>
            </a:r>
            <a:r>
              <a:rPr lang="it-IT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tecnologie, espressione artistica e manuale.</a:t>
            </a:r>
            <a:r>
              <a:rPr lang="it-IT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it-IT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8" descr="F:\Pictures\personal\matita%20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57223" y="751569"/>
            <a:ext cx="1062293" cy="1214446"/>
          </a:xfrm>
          <a:prstGeom prst="rect">
            <a:avLst/>
          </a:prstGeom>
          <a:noFill/>
        </p:spPr>
      </p:pic>
      <p:sp>
        <p:nvSpPr>
          <p:cNvPr id="10" name="Fumetto 3 9"/>
          <p:cNvSpPr/>
          <p:nvPr/>
        </p:nvSpPr>
        <p:spPr>
          <a:xfrm>
            <a:off x="2143108" y="283555"/>
            <a:ext cx="4948602" cy="1475688"/>
          </a:xfrm>
          <a:prstGeom prst="wedgeEllipseCallout">
            <a:avLst>
              <a:gd name="adj1" fmla="val -54199"/>
              <a:gd name="adj2" fmla="val 28729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it-IT" b="1" dirty="0" smtClean="0">
                <a:solidFill>
                  <a:schemeClr val="tx1"/>
                </a:solidFill>
                <a:latin typeface="Viner Hand ITC" panose="03070502030502020203" pitchFamily="66" charset="0"/>
              </a:rPr>
              <a:t>Ciao,  sono  </a:t>
            </a:r>
            <a:r>
              <a:rPr lang="it-IT" b="1" dirty="0" err="1" smtClean="0">
                <a:solidFill>
                  <a:schemeClr val="tx1"/>
                </a:solidFill>
                <a:latin typeface="Viner Hand ITC" panose="03070502030502020203" pitchFamily="66" charset="0"/>
              </a:rPr>
              <a:t>Maat</a:t>
            </a:r>
            <a:r>
              <a:rPr lang="it-IT" b="1" dirty="0" smtClean="0">
                <a:solidFill>
                  <a:schemeClr val="tx1"/>
                </a:solidFill>
                <a:latin typeface="Viner Hand ITC" panose="03070502030502020203" pitchFamily="66" charset="0"/>
              </a:rPr>
              <a:t> - </a:t>
            </a:r>
            <a:r>
              <a:rPr lang="it-IT" b="1" dirty="0" err="1" smtClean="0">
                <a:solidFill>
                  <a:schemeClr val="tx1"/>
                </a:solidFill>
                <a:latin typeface="Viner Hand ITC" panose="03070502030502020203" pitchFamily="66" charset="0"/>
              </a:rPr>
              <a:t>It</a:t>
            </a:r>
            <a:r>
              <a:rPr lang="it-IT" b="1" dirty="0" smtClean="0">
                <a:solidFill>
                  <a:schemeClr val="tx1"/>
                </a:solidFill>
                <a:latin typeface="Viner Hand ITC" panose="03070502030502020203" pitchFamily="66" charset="0"/>
              </a:rPr>
              <a:t> - </a:t>
            </a:r>
            <a:r>
              <a:rPr lang="it-IT" b="1" dirty="0" err="1" smtClean="0">
                <a:solidFill>
                  <a:schemeClr val="tx1"/>
                </a:solidFill>
                <a:latin typeface="Viner Hand ITC" panose="03070502030502020203" pitchFamily="66" charset="0"/>
              </a:rPr>
              <a:t>Tha</a:t>
            </a:r>
            <a:endParaRPr lang="it-IT" b="1" dirty="0" smtClean="0">
              <a:solidFill>
                <a:schemeClr val="tx1"/>
              </a:solidFill>
              <a:latin typeface="Viner Hand ITC" panose="03070502030502020203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it-IT" b="1" dirty="0" smtClean="0">
                <a:solidFill>
                  <a:schemeClr val="tx1"/>
                </a:solidFill>
                <a:latin typeface="Viner Hand ITC" panose="03070502030502020203" pitchFamily="66" charset="0"/>
              </a:rPr>
              <a:t>la  guida  nella  prima  parte </a:t>
            </a:r>
          </a:p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chemeClr val="tx1"/>
                </a:solidFill>
                <a:latin typeface="Viner Hand ITC" panose="03070502030502020203" pitchFamily="66" charset="0"/>
              </a:rPr>
              <a:t>d</a:t>
            </a:r>
            <a:r>
              <a:rPr lang="it-IT" b="1" dirty="0" smtClean="0">
                <a:solidFill>
                  <a:schemeClr val="tx1"/>
                </a:solidFill>
                <a:latin typeface="Viner Hand ITC" panose="03070502030502020203" pitchFamily="66" charset="0"/>
              </a:rPr>
              <a:t>ella  presentazione  di …</a:t>
            </a:r>
            <a:endParaRPr lang="it-IT" b="1" dirty="0">
              <a:solidFill>
                <a:schemeClr val="tx1"/>
              </a:solidFill>
              <a:latin typeface="Viner Hand ITC" panose="03070502030502020203" pitchFamily="66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73853" y="812830"/>
            <a:ext cx="8126384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3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iner Hand ITC" pitchFamily="66" charset="0"/>
              </a:rPr>
              <a:t>Antico Egitto</a:t>
            </a:r>
          </a:p>
          <a:p>
            <a:pPr algn="ctr"/>
            <a:r>
              <a:rPr lang="it-IT" sz="44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iner Hand ITC" pitchFamily="66" charset="0"/>
              </a:rPr>
              <a:t>Lab</a:t>
            </a:r>
            <a:r>
              <a:rPr lang="it-IT" sz="4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iner Hand ITC" pitchFamily="66" charset="0"/>
              </a:rPr>
              <a:t>  di  Storia</a:t>
            </a:r>
            <a:endParaRPr lang="it-IT" sz="44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empus Sans ITC" pitchFamily="82" charset="0"/>
            </a:endParaRPr>
          </a:p>
        </p:txBody>
      </p:sp>
      <p:pic>
        <p:nvPicPr>
          <p:cNvPr id="1026" name="Picture 2" descr="C:\Users\User\Desktop\37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3319" y="4222239"/>
            <a:ext cx="10953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Gif animate Arte (24)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3237" y="3821526"/>
            <a:ext cx="1425942" cy="107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11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6216" y="2841114"/>
            <a:ext cx="79057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6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7561" y="2245671"/>
            <a:ext cx="1333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2">
            <a:hlinkClick r:id="" action="ppaction://noaction"/>
          </p:cNvPr>
          <p:cNvSpPr txBox="1"/>
          <p:nvPr/>
        </p:nvSpPr>
        <p:spPr>
          <a:xfrm>
            <a:off x="1183486" y="6511931"/>
            <a:ext cx="864096" cy="21544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9" action="ppaction://hlinksldjump"/>
              </a:rPr>
              <a:t>SOMMARIO</a:t>
            </a:r>
            <a:endParaRPr lang="it-IT" sz="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  <p:sp>
        <p:nvSpPr>
          <p:cNvPr id="14" name="CasellaDiTesto 27"/>
          <p:cNvSpPr txBox="1">
            <a:spLocks noChangeArrowheads="1"/>
          </p:cNvSpPr>
          <p:nvPr/>
        </p:nvSpPr>
        <p:spPr bwMode="auto">
          <a:xfrm>
            <a:off x="669177" y="3016634"/>
            <a:ext cx="820951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it-IT" sz="24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17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Hanno </a:t>
            </a:r>
            <a:r>
              <a:rPr lang="it-IT" sz="17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usufruito della Tomba anche:</a:t>
            </a:r>
          </a:p>
          <a:p>
            <a:r>
              <a:rPr lang="it-IT" sz="17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85750" indent="-285750">
              <a:buFontTx/>
              <a:buChar char="-"/>
            </a:pPr>
            <a:r>
              <a:rPr lang="it-IT" sz="17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it-IT" sz="17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bambini e le bambine </a:t>
            </a:r>
            <a:r>
              <a:rPr lang="it-IT" sz="17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due classi di  </a:t>
            </a:r>
            <a:r>
              <a:rPr lang="it-IT" sz="17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Scuola d’Infanzia </a:t>
            </a:r>
            <a:endParaRPr lang="it-IT" sz="17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7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7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nell’ambito di due particolari percorsi curricolari. </a:t>
            </a:r>
            <a:endParaRPr lang="it-IT" sz="17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7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it-IT" sz="17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i ragazzi e le ragazze delle classi prime della Scuola media inferiore </a:t>
            </a:r>
            <a:r>
              <a:rPr lang="it-IT" sz="17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Bartolena</a:t>
            </a:r>
            <a:r>
              <a:rPr lang="it-IT" sz="17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nell’ambito di un percorso curricolare di Religione volto alla scoperta del popolo ebraico, nel 2013/2014</a:t>
            </a:r>
            <a:r>
              <a:rPr lang="it-IT" sz="17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17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 descr="C:\Users\User\Desktop\Ancientegypt_r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4311" y="1775568"/>
            <a:ext cx="1488116" cy="1696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User\Desktop\freccia088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3801" y="6171997"/>
            <a:ext cx="1214413" cy="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54197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sndAc>
          <p:endSnd/>
        </p:sndAc>
      </p:transition>
    </mc:Choice>
    <mc:Fallback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xit" presetSubtype="1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500"/>
                            </p:stCondLst>
                            <p:childTnLst>
                              <p:par>
                                <p:cTn id="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500"/>
                            </p:stCondLst>
                            <p:childTnLst>
                              <p:par>
                                <p:cTn id="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0" presetClass="exit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6500"/>
                            </p:stCondLst>
                            <p:childTnLst>
                              <p:par>
                                <p:cTn id="1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7500"/>
                            </p:stCondLst>
                            <p:childTnLst>
                              <p:par>
                                <p:cTn id="1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8500"/>
                            </p:stCondLst>
                            <p:childTnLst>
                              <p:par>
                                <p:cTn id="14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10" grpId="0" animBg="1"/>
      <p:bldP spid="10" grpId="1" animBg="1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http://www.affordablehousinginstitute.org/blogs/us/Abu_simbel_temp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922" y="-49933"/>
            <a:ext cx="9144000" cy="68580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sp>
        <p:nvSpPr>
          <p:cNvPr id="17" name="Fumetto 3 16"/>
          <p:cNvSpPr/>
          <p:nvPr/>
        </p:nvSpPr>
        <p:spPr>
          <a:xfrm>
            <a:off x="1305897" y="2631367"/>
            <a:ext cx="7298551" cy="3384375"/>
          </a:xfrm>
          <a:prstGeom prst="wedgeEllipseCallout">
            <a:avLst>
              <a:gd name="adj1" fmla="val -50309"/>
              <a:gd name="adj2" fmla="val 33494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i="1" dirty="0" smtClean="0">
              <a:latin typeface="Viner Hand ITC" pitchFamily="66" charset="0"/>
            </a:endParaRPr>
          </a:p>
          <a:p>
            <a:pPr algn="ctr"/>
            <a:endParaRPr lang="it-IT" sz="2400" i="1" dirty="0" smtClean="0">
              <a:latin typeface="Viner Hand ITC" pitchFamily="66" charset="0"/>
            </a:endParaRPr>
          </a:p>
          <a:p>
            <a:pPr algn="ctr"/>
            <a:r>
              <a:rPr lang="it-IT" sz="2400" i="1" dirty="0" smtClean="0">
                <a:latin typeface="Viner Hand ITC" pitchFamily="66" charset="0"/>
              </a:rPr>
              <a:t>Gioco   interattivo   su  notebook, </a:t>
            </a:r>
          </a:p>
          <a:p>
            <a:pPr algn="ctr"/>
            <a:r>
              <a:rPr lang="it-IT" sz="2400" i="1" dirty="0" smtClean="0">
                <a:latin typeface="Viner Hand ITC" pitchFamily="66" charset="0"/>
              </a:rPr>
              <a:t>proiettato   a  dimensione  umana.</a:t>
            </a:r>
          </a:p>
          <a:p>
            <a:pPr algn="ctr"/>
            <a:endParaRPr lang="it-IT" sz="2400" i="1" dirty="0" smtClean="0">
              <a:latin typeface="Viner Hand ITC" pitchFamily="66" charset="0"/>
            </a:endParaRPr>
          </a:p>
          <a:p>
            <a:pPr algn="ctr"/>
            <a:r>
              <a:rPr lang="it-IT" sz="2400" i="1" dirty="0" smtClean="0">
                <a:latin typeface="Viner Hand ITC" pitchFamily="66" charset="0"/>
              </a:rPr>
              <a:t>I   bambini  risolvono  un  mistero cercando   indizi  </a:t>
            </a:r>
          </a:p>
          <a:p>
            <a:pPr algn="ctr"/>
            <a:r>
              <a:rPr lang="it-IT" sz="2400" i="1" dirty="0" smtClean="0">
                <a:latin typeface="Viner Hand ITC" pitchFamily="66" charset="0"/>
              </a:rPr>
              <a:t>in  tombe,  templi,  città,  palazzi, </a:t>
            </a:r>
          </a:p>
          <a:p>
            <a:pPr algn="ctr"/>
            <a:r>
              <a:rPr lang="it-IT" sz="2400" i="1" dirty="0" smtClean="0">
                <a:latin typeface="Viner Hand ITC" pitchFamily="66" charset="0"/>
              </a:rPr>
              <a:t> riprodotti   fedelmente</a:t>
            </a:r>
            <a:r>
              <a:rPr lang="it-IT" sz="2400" i="1" dirty="0">
                <a:latin typeface="Palatino Linotype" pitchFamily="18" charset="0"/>
              </a:rPr>
              <a:t>.</a:t>
            </a:r>
            <a:endParaRPr lang="it-IT" sz="2400" i="1" dirty="0" smtClean="0">
              <a:latin typeface="Palatino Linotype" pitchFamily="18" charset="0"/>
            </a:endParaRPr>
          </a:p>
          <a:p>
            <a:pPr algn="ctr"/>
            <a:r>
              <a:rPr lang="it-IT" sz="2400" i="1" dirty="0" smtClean="0">
                <a:latin typeface="Palatino Linotype" pitchFamily="18" charset="0"/>
              </a:rPr>
              <a:t> </a:t>
            </a:r>
          </a:p>
        </p:txBody>
      </p:sp>
      <p:pic>
        <p:nvPicPr>
          <p:cNvPr id="9" name="Immagine 8" descr="05[2]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4745" y="5237540"/>
            <a:ext cx="635399" cy="994538"/>
          </a:xfrm>
          <a:prstGeom prst="rect">
            <a:avLst/>
          </a:prstGeom>
        </p:spPr>
      </p:pic>
      <p:sp>
        <p:nvSpPr>
          <p:cNvPr id="19" name="Fumetto 3 16"/>
          <p:cNvSpPr/>
          <p:nvPr/>
        </p:nvSpPr>
        <p:spPr>
          <a:xfrm>
            <a:off x="1297885" y="145688"/>
            <a:ext cx="5949522" cy="1947565"/>
          </a:xfrm>
          <a:prstGeom prst="wedgeEllipseCallout">
            <a:avLst>
              <a:gd name="adj1" fmla="val -15101"/>
              <a:gd name="adj2" fmla="val 22109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 b="1" dirty="0" smtClean="0">
              <a:solidFill>
                <a:schemeClr val="bg1"/>
              </a:solidFill>
              <a:latin typeface="Viner Hand ITC" pitchFamily="66" charset="0"/>
            </a:endParaRPr>
          </a:p>
        </p:txBody>
      </p:sp>
      <p:sp>
        <p:nvSpPr>
          <p:cNvPr id="20" name="Rettangolo 9"/>
          <p:cNvSpPr/>
          <p:nvPr/>
        </p:nvSpPr>
        <p:spPr>
          <a:xfrm>
            <a:off x="1020144" y="-49933"/>
            <a:ext cx="6572296" cy="200054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400" b="1" dirty="0" smtClean="0">
              <a:solidFill>
                <a:schemeClr val="bg1"/>
              </a:solidFill>
              <a:latin typeface="Viner Hand ITC" pitchFamily="66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400" b="1" dirty="0" smtClean="0">
              <a:solidFill>
                <a:schemeClr val="bg1"/>
              </a:solidFill>
              <a:latin typeface="Viner Hand ITC" pitchFamily="66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400" b="1" dirty="0" smtClean="0">
              <a:solidFill>
                <a:schemeClr val="bg1"/>
              </a:solidFill>
              <a:latin typeface="Viner Hand ITC" pitchFamily="66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chemeClr val="bg1"/>
                </a:solidFill>
                <a:latin typeface="Viner Hand ITC" pitchFamily="66" charset="0"/>
              </a:rPr>
              <a:t>HENIGMA-RYT, </a:t>
            </a:r>
            <a:r>
              <a:rPr lang="it-IT" sz="2800" b="1" dirty="0" smtClean="0">
                <a:solidFill>
                  <a:schemeClr val="bg1"/>
                </a:solidFill>
                <a:latin typeface="Viner Hand ITC" pitchFamily="66" charset="0"/>
              </a:rPr>
              <a:t> </a:t>
            </a:r>
            <a:r>
              <a:rPr lang="it-IT" sz="2400" b="1" dirty="0" smtClean="0">
                <a:solidFill>
                  <a:schemeClr val="bg1"/>
                </a:solidFill>
                <a:latin typeface="Viner Hand ITC" pitchFamily="66" charset="0"/>
              </a:rPr>
              <a:t>indagatore   d’Egitto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400" b="1" dirty="0" smtClean="0">
              <a:ln w="18000">
                <a:noFill/>
                <a:prstDash val="solid"/>
                <a:miter lim="800000"/>
              </a:ln>
              <a:solidFill>
                <a:schemeClr val="bg1"/>
              </a:solidFill>
              <a:latin typeface="Viner Hand ITC" pitchFamily="66" charset="0"/>
            </a:endParaRPr>
          </a:p>
        </p:txBody>
      </p:sp>
      <p:pic>
        <p:nvPicPr>
          <p:cNvPr id="22" name="Picture 8" descr="E:\FRANCE\Egitto da scuola\Laboratorio\Egitto immagini animate\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577616">
            <a:off x="3767046" y="329200"/>
            <a:ext cx="1011205" cy="661172"/>
          </a:xfrm>
          <a:prstGeom prst="rect">
            <a:avLst/>
          </a:prstGeom>
          <a:noFill/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97474">
            <a:off x="1517823" y="4161539"/>
            <a:ext cx="952500" cy="47625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630974">
            <a:off x="7380312" y="3999704"/>
            <a:ext cx="952500" cy="476250"/>
          </a:xfrm>
          <a:prstGeom prst="rect">
            <a:avLst/>
          </a:prstGeom>
        </p:spPr>
      </p:pic>
      <p:pic>
        <p:nvPicPr>
          <p:cNvPr id="12" name="Picture 7" descr="C:\Users\User\Desktop\freccia088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3801" y="6171997"/>
            <a:ext cx="1214413" cy="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2">
            <a:hlinkClick r:id="" action="ppaction://noaction"/>
          </p:cNvPr>
          <p:cNvSpPr txBox="1"/>
          <p:nvPr/>
        </p:nvSpPr>
        <p:spPr>
          <a:xfrm>
            <a:off x="1183486" y="6511931"/>
            <a:ext cx="864096" cy="215444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9" action="ppaction://hlinksldjump"/>
              </a:rPr>
              <a:t>SOMMARIO</a:t>
            </a:r>
            <a:endParaRPr lang="it-IT" sz="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4906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sndAc>
          <p:endSnd/>
        </p:sndAc>
      </p:transition>
    </mc:Choice>
    <mc:Fallback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http://www.affordablehousinginstitute.org/blogs/us/Abu_simbel_temp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922" y="-49933"/>
            <a:ext cx="9144000" cy="68580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9" name="Immagine 8" descr="05[2]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4745" y="5237540"/>
            <a:ext cx="635399" cy="994538"/>
          </a:xfrm>
          <a:prstGeom prst="rect">
            <a:avLst/>
          </a:prstGeom>
        </p:spPr>
      </p:pic>
      <p:sp>
        <p:nvSpPr>
          <p:cNvPr id="25" name="Fumetto 3 16"/>
          <p:cNvSpPr/>
          <p:nvPr/>
        </p:nvSpPr>
        <p:spPr>
          <a:xfrm>
            <a:off x="532761" y="2420892"/>
            <a:ext cx="6730723" cy="1264625"/>
          </a:xfrm>
          <a:prstGeom prst="wedgeEllipseCallout">
            <a:avLst>
              <a:gd name="adj1" fmla="val -15101"/>
              <a:gd name="adj2" fmla="val 22109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 b="1" dirty="0" smtClean="0">
              <a:solidFill>
                <a:schemeClr val="bg1"/>
              </a:solidFill>
              <a:latin typeface="Viner Hand ITC" pitchFamily="66" charset="0"/>
            </a:endParaRPr>
          </a:p>
        </p:txBody>
      </p:sp>
      <p:sp>
        <p:nvSpPr>
          <p:cNvPr id="26" name="Rettangolo 9"/>
          <p:cNvSpPr/>
          <p:nvPr/>
        </p:nvSpPr>
        <p:spPr>
          <a:xfrm>
            <a:off x="720734" y="1777527"/>
            <a:ext cx="6572296" cy="15696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400" b="1" dirty="0" smtClean="0">
              <a:solidFill>
                <a:schemeClr val="bg1"/>
              </a:solidFill>
              <a:latin typeface="Viner Hand ITC" pitchFamily="66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400" b="1" dirty="0" smtClean="0">
              <a:solidFill>
                <a:schemeClr val="bg1"/>
              </a:solidFill>
              <a:latin typeface="Viner Hand ITC" pitchFamily="66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400" b="1" dirty="0" smtClean="0">
              <a:solidFill>
                <a:schemeClr val="bg1"/>
              </a:solidFill>
              <a:latin typeface="Viner Hand ITC" pitchFamily="66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Viner Hand ITC" pitchFamily="66" charset="0"/>
              </a:rPr>
              <a:t>Così   appaiono   gli   ambienti   nel   gioco</a:t>
            </a:r>
          </a:p>
        </p:txBody>
      </p:sp>
      <p:pic>
        <p:nvPicPr>
          <p:cNvPr id="2052" name="Picture 4" descr="C:\Users\User\Desktop\egypt2_scr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0462">
            <a:off x="3890489" y="4542549"/>
            <a:ext cx="3675760" cy="2180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 descr="C:\Users\User\Desktop\screen480x480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745" y="3937943"/>
            <a:ext cx="3055667" cy="2291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97474">
            <a:off x="3589228" y="2797452"/>
            <a:ext cx="2198932" cy="1099466"/>
          </a:xfrm>
          <a:prstGeom prst="rect">
            <a:avLst/>
          </a:prstGeom>
        </p:spPr>
      </p:pic>
      <p:pic>
        <p:nvPicPr>
          <p:cNvPr id="2051" name="Picture 3" descr="C:\Users\User\Desktop\5_11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0150" y="2310829"/>
            <a:ext cx="2763620" cy="2072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2" descr="C:\Users\utente\Desktop\123\egypt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874259">
            <a:off x="390988" y="613951"/>
            <a:ext cx="3122575" cy="2473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User\Desktop\egypt_img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7285" y="173205"/>
            <a:ext cx="3405404" cy="1959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" name="Picture 7" descr="C:\Users\User\Desktop\freccia088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3801" y="6171997"/>
            <a:ext cx="1214413" cy="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sellaDiTesto 12">
            <a:hlinkClick r:id="" action="ppaction://noaction"/>
          </p:cNvPr>
          <p:cNvSpPr txBox="1"/>
          <p:nvPr/>
        </p:nvSpPr>
        <p:spPr>
          <a:xfrm>
            <a:off x="1183486" y="6511931"/>
            <a:ext cx="864096" cy="215444"/>
          </a:xfrm>
          <a:prstGeom prst="rect">
            <a:avLst/>
          </a:prstGeom>
          <a:blipFill>
            <a:blip r:embed="rId12" cstate="print"/>
            <a:tile tx="0" ty="0" sx="100000" sy="100000" flip="none" algn="tl"/>
          </a:blip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13" action="ppaction://hlinksldjump"/>
              </a:rPr>
              <a:t>SOMMARIO</a:t>
            </a:r>
            <a:endParaRPr lang="it-IT" sz="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4679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sndAc>
          <p:endSnd/>
        </p:sndAc>
      </p:transition>
    </mc:Choice>
    <mc:Fallback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/>
      <p:bldP spid="26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viaggiandoin.com/FOTO/CrocieraNilo/Il_Nilo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52"/>
            <a:ext cx="9144000" cy="6851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 descr="05[2]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8190" y="3143759"/>
            <a:ext cx="1155591" cy="1808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2" descr="C:\Users\Utente\Desktop\Pictures\Glitters\ibis 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15313" y="500063"/>
            <a:ext cx="3905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umetto 3 15"/>
          <p:cNvSpPr/>
          <p:nvPr/>
        </p:nvSpPr>
        <p:spPr>
          <a:xfrm>
            <a:off x="2051720" y="1412775"/>
            <a:ext cx="5472608" cy="2304257"/>
          </a:xfrm>
          <a:prstGeom prst="wedgeEllipseCallout">
            <a:avLst>
              <a:gd name="adj1" fmla="val -49781"/>
              <a:gd name="adj2" fmla="val 27285"/>
            </a:avLst>
          </a:prstGeom>
          <a:solidFill>
            <a:srgbClr val="00B0F0"/>
          </a:solidFill>
          <a:ln w="762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800" b="1" dirty="0" smtClean="0">
              <a:ln w="18000">
                <a:noFill/>
                <a:prstDash val="solid"/>
                <a:miter lim="800000"/>
              </a:ln>
              <a:solidFill>
                <a:prstClr val="white"/>
              </a:solidFill>
              <a:latin typeface="Viner Hand ITC" pitchFamily="66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it-IT" sz="2400" dirty="0" smtClean="0">
                <a:solidFill>
                  <a:schemeClr val="tx1"/>
                </a:solidFill>
                <a:latin typeface="Viner Hand ITC" pitchFamily="66" charset="0"/>
              </a:rPr>
              <a:t>Bene, ora</a:t>
            </a:r>
          </a:p>
          <a:p>
            <a:pPr algn="ctr">
              <a:lnSpc>
                <a:spcPct val="150000"/>
              </a:lnSpc>
              <a:defRPr/>
            </a:pPr>
            <a:r>
              <a:rPr lang="it-IT" sz="2400" dirty="0" smtClean="0">
                <a:solidFill>
                  <a:schemeClr val="tx1"/>
                </a:solidFill>
                <a:latin typeface="Viner Hand ITC" pitchFamily="66" charset="0"/>
              </a:rPr>
              <a:t>   ricapitolando, </a:t>
            </a:r>
          </a:p>
          <a:p>
            <a:pPr algn="ctr">
              <a:lnSpc>
                <a:spcPct val="150000"/>
              </a:lnSpc>
              <a:defRPr/>
            </a:pPr>
            <a:r>
              <a:rPr lang="it-IT" sz="2400" dirty="0" smtClean="0">
                <a:solidFill>
                  <a:schemeClr val="tx1"/>
                </a:solidFill>
                <a:latin typeface="Viner Hand ITC" pitchFamily="66" charset="0"/>
              </a:rPr>
              <a:t> clicca  per  </a:t>
            </a:r>
            <a:r>
              <a:rPr lang="it-IT" sz="2400" dirty="0">
                <a:solidFill>
                  <a:schemeClr val="tx1"/>
                </a:solidFill>
                <a:latin typeface="Viner Hand ITC" pitchFamily="66" charset="0"/>
              </a:rPr>
              <a:t>la  </a:t>
            </a:r>
            <a:r>
              <a:rPr lang="it-IT" sz="2400" dirty="0" smtClean="0">
                <a:solidFill>
                  <a:schemeClr val="tx1"/>
                </a:solidFill>
                <a:latin typeface="Viner Hand ITC" pitchFamily="66" charset="0"/>
              </a:rPr>
              <a:t>brochure. </a:t>
            </a:r>
            <a:endParaRPr lang="it-IT" sz="2400" dirty="0">
              <a:ln w="18000">
                <a:noFill/>
                <a:prstDash val="solid"/>
                <a:miter lim="800000"/>
              </a:ln>
              <a:solidFill>
                <a:schemeClr val="tx1"/>
              </a:solidFill>
              <a:latin typeface="Viner Hand ITC" pitchFamily="66" charset="0"/>
            </a:endParaRPr>
          </a:p>
        </p:txBody>
      </p:sp>
      <p:pic>
        <p:nvPicPr>
          <p:cNvPr id="1026" name="Picture 2" descr="C:\Users\utente\Desktop\Lab\eg\Egypt 2\Egitto pc lab\Laboratorio\Egitto immagini animate\showpic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84" y="3143759"/>
            <a:ext cx="871541" cy="1821296"/>
          </a:xfrm>
          <a:prstGeom prst="rect">
            <a:avLst/>
          </a:prstGeom>
          <a:noFill/>
        </p:spPr>
      </p:pic>
      <p:pic>
        <p:nvPicPr>
          <p:cNvPr id="28" name="Immagine 27" descr="29[1]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2947306" y="1988840"/>
            <a:ext cx="780922" cy="79886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0" name="Picture 7" descr="C:\Users\User\Desktop\freccia088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3801" y="6171997"/>
            <a:ext cx="1214413" cy="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2">
            <a:hlinkClick r:id="" action="ppaction://noaction"/>
          </p:cNvPr>
          <p:cNvSpPr txBox="1"/>
          <p:nvPr/>
        </p:nvSpPr>
        <p:spPr>
          <a:xfrm>
            <a:off x="1183486" y="6511931"/>
            <a:ext cx="864096" cy="215444"/>
          </a:xfrm>
          <a:prstGeom prst="rect">
            <a:avLst/>
          </a:prstGeom>
          <a:blipFill>
            <a:blip r:embed="rId9" cstate="print"/>
            <a:tile tx="0" ty="0" sx="100000" sy="100000" flip="none" algn="tl"/>
          </a:blip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10" action="ppaction://hlinksldjump"/>
              </a:rPr>
              <a:t>SOMMARIO</a:t>
            </a:r>
            <a:endParaRPr lang="it-IT" sz="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2258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sndAc>
          <p:endSnd/>
        </p:sndAc>
      </p:transition>
    </mc:Choice>
    <mc:Fallback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ttangolo 58"/>
          <p:cNvSpPr/>
          <p:nvPr/>
        </p:nvSpPr>
        <p:spPr>
          <a:xfrm>
            <a:off x="-150321" y="-20638"/>
            <a:ext cx="9144000" cy="685800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 dirty="0">
                <a:solidFill>
                  <a:srgbClr val="002060"/>
                </a:solidFill>
                <a:latin typeface="Viner Hand ITC" pitchFamily="66" charset="0"/>
              </a:rPr>
              <a:t>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 dirty="0" err="1">
                <a:solidFill>
                  <a:srgbClr val="002060"/>
                </a:solidFill>
                <a:latin typeface="Viner Hand ITC" pitchFamily="66" charset="0"/>
              </a:rPr>
              <a:t>Prenotazionie</a:t>
            </a:r>
            <a:r>
              <a:rPr lang="it-IT" b="1" dirty="0">
                <a:solidFill>
                  <a:srgbClr val="002060"/>
                </a:solidFill>
                <a:latin typeface="Viner Hand ITC" pitchFamily="66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 dirty="0">
                <a:solidFill>
                  <a:srgbClr val="002060"/>
                </a:solidFill>
                <a:latin typeface="Viner Hand ITC" pitchFamily="66" charset="0"/>
              </a:rPr>
              <a:t>Prenotazioni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b="1" dirty="0">
              <a:solidFill>
                <a:srgbClr val="002060"/>
              </a:solidFill>
              <a:latin typeface="Viner Hand ITC" pitchFamily="66" charset="0"/>
            </a:endParaRPr>
          </a:p>
        </p:txBody>
      </p:sp>
      <p:pic>
        <p:nvPicPr>
          <p:cNvPr id="2051" name="Immagine 30" descr="1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7718" y="2857500"/>
            <a:ext cx="3771883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2" descr="C:\Users\utente\Desktop\5p82wd9g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3749" y="0"/>
            <a:ext cx="333115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" descr="C:\Users\utente\Desktop\5p82wd9g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1656" y="285750"/>
            <a:ext cx="333115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" descr="C:\Users\utente\Desktop\5p82wd9g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6782" y="0"/>
            <a:ext cx="3135126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" descr="C:\Users\utente\Desktop\5p82wd9g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6719" y="260350"/>
            <a:ext cx="333115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" descr="C:\Users\utente\Desktop\5p82wd9g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6031" y="0"/>
            <a:ext cx="3069782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2" descr="C:\Users\utente\Desktop\5p82wd9g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7717" y="6597650"/>
            <a:ext cx="371488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2" descr="C:\Users\utente\Desktop\5p82wd9g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2064" y="6597650"/>
            <a:ext cx="371488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2" descr="C:\Users\utente\Desktop\5p82wd9g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3749" y="260350"/>
            <a:ext cx="333115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2" descr="C:\Users\utente\Desktop\5p82wd9g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6529" y="4868866"/>
            <a:ext cx="3605047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CasellaDiTesto 11"/>
          <p:cNvSpPr txBox="1">
            <a:spLocks noChangeArrowheads="1"/>
          </p:cNvSpPr>
          <p:nvPr/>
        </p:nvSpPr>
        <p:spPr bwMode="auto">
          <a:xfrm>
            <a:off x="6392597" y="3944941"/>
            <a:ext cx="2642959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700" b="1" dirty="0">
                <a:solidFill>
                  <a:srgbClr val="1F497D">
                    <a:lumMod val="75000"/>
                  </a:srgbClr>
                </a:solidFill>
                <a:latin typeface="Viner Hand ITC" pitchFamily="66" charset="0"/>
                <a:cs typeface="Arial" charset="0"/>
              </a:rPr>
              <a:t>Antico  Egitto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800" b="1" dirty="0">
              <a:solidFill>
                <a:srgbClr val="1F497D">
                  <a:lumMod val="75000"/>
                </a:srgbClr>
              </a:solidFill>
              <a:latin typeface="Viner Hand ITC" pitchFamily="66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 dirty="0">
                <a:solidFill>
                  <a:srgbClr val="1F497D">
                    <a:lumMod val="75000"/>
                  </a:srgbClr>
                </a:solidFill>
                <a:latin typeface="Viner Hand ITC" pitchFamily="66" charset="0"/>
                <a:cs typeface="Arial" charset="0"/>
              </a:rPr>
              <a:t>Laboratori  di  Storia</a:t>
            </a:r>
          </a:p>
        </p:txBody>
      </p:sp>
      <p:sp>
        <p:nvSpPr>
          <p:cNvPr id="2062" name="CasellaDiTesto 25"/>
          <p:cNvSpPr txBox="1">
            <a:spLocks noChangeArrowheads="1"/>
          </p:cNvSpPr>
          <p:nvPr/>
        </p:nvSpPr>
        <p:spPr bwMode="auto">
          <a:xfrm>
            <a:off x="6430136" y="2315369"/>
            <a:ext cx="251783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endParaRPr lang="it-IT" sz="1200" dirty="0">
              <a:solidFill>
                <a:prstClr val="black"/>
              </a:solidFill>
              <a:latin typeface="Viner Hand ITC" pitchFamily="66" charset="0"/>
            </a:endParaRPr>
          </a:p>
          <a:p>
            <a:pPr algn="ctr" eaLnBrk="1" fontAlgn="base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200" dirty="0">
                <a:solidFill>
                  <a:prstClr val="black"/>
                </a:solidFill>
                <a:latin typeface="Viner Hand ITC" pitchFamily="66" charset="0"/>
              </a:rPr>
              <a:t>7° CIRCOLO  DIDATTICO</a:t>
            </a:r>
          </a:p>
          <a:p>
            <a:pPr algn="ctr" eaLnBrk="1" fontAlgn="base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endParaRPr lang="it-IT" sz="1200" dirty="0">
              <a:solidFill>
                <a:prstClr val="black"/>
              </a:solidFill>
              <a:latin typeface="Viner Hand ITC" pitchFamily="66" charset="0"/>
            </a:endParaRPr>
          </a:p>
          <a:p>
            <a:pPr algn="ctr" eaLnBrk="1" fontAlgn="base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200" dirty="0">
                <a:solidFill>
                  <a:prstClr val="black"/>
                </a:solidFill>
                <a:latin typeface="Viner Hand ITC" pitchFamily="66" charset="0"/>
              </a:rPr>
              <a:t>   «G. CARDUCCI»</a:t>
            </a:r>
          </a:p>
        </p:txBody>
      </p:sp>
      <p:pic>
        <p:nvPicPr>
          <p:cNvPr id="2063" name="Immagine 6" descr="colonna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4781" y="107950"/>
            <a:ext cx="1356932" cy="675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7" descr="colonna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7620" y="160660"/>
            <a:ext cx="1358323" cy="675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Immagine 3" descr="colonna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78466" y="106366"/>
            <a:ext cx="1356932" cy="675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Immagine 18" descr="faraone faraona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867" y="5426496"/>
            <a:ext cx="1901930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7" name="CasellaDiTesto 39"/>
          <p:cNvSpPr txBox="1">
            <a:spLocks noChangeArrowheads="1"/>
          </p:cNvSpPr>
          <p:nvPr/>
        </p:nvSpPr>
        <p:spPr bwMode="auto">
          <a:xfrm>
            <a:off x="392687" y="733425"/>
            <a:ext cx="200064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rgbClr val="002060"/>
                </a:solidFill>
                <a:latin typeface="Viner Hand ITC" pitchFamily="66" charset="0"/>
              </a:rPr>
              <a:t>Informazioni </a:t>
            </a:r>
          </a:p>
        </p:txBody>
      </p:sp>
      <p:sp>
        <p:nvSpPr>
          <p:cNvPr id="2069" name="CasellaDiTesto 45"/>
          <p:cNvSpPr txBox="1">
            <a:spLocks noChangeArrowheads="1"/>
          </p:cNvSpPr>
          <p:nvPr/>
        </p:nvSpPr>
        <p:spPr bwMode="auto">
          <a:xfrm>
            <a:off x="-41781" y="3431779"/>
            <a:ext cx="2869578" cy="316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sz="12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it-IT" sz="1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Compilare </a:t>
            </a:r>
            <a:r>
              <a:rPr lang="it-IT" sz="1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il modulo </a:t>
            </a:r>
            <a:r>
              <a:rPr lang="it-IT" sz="1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allegato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e </a:t>
            </a:r>
            <a:r>
              <a:rPr lang="it-IT" sz="1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faxare</a:t>
            </a:r>
            <a:r>
              <a:rPr lang="it-IT" sz="1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sz="12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Direzione 7° Circolo didattico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“G. Carducci” – Livorno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sz="12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fax 0586/503979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sz="5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(tel. 0586/502356)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sz="12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sz="12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endParaRPr lang="it-IT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endParaRPr lang="it-IT" sz="1400" dirty="0">
              <a:solidFill>
                <a:prstClr val="black"/>
              </a:solidFill>
              <a:latin typeface="Viner Hand ITC" pitchFamily="66" charset="0"/>
            </a:endParaRPr>
          </a:p>
          <a:p>
            <a:pPr algn="ctr" eaLnBrk="1" fontAlgn="base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prstClr val="black"/>
              </a:solidFill>
              <a:latin typeface="Viner Hand ITC" pitchFamily="66" charset="0"/>
            </a:endParaRPr>
          </a:p>
          <a:p>
            <a:pPr algn="ctr" eaLnBrk="1" fontAlgn="base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prstClr val="black"/>
              </a:solidFill>
              <a:latin typeface="Viner Hand ITC" pitchFamily="66" charset="0"/>
            </a:endParaRPr>
          </a:p>
        </p:txBody>
      </p:sp>
      <p:sp>
        <p:nvSpPr>
          <p:cNvPr id="2074" name="CasellaDiTesto 61"/>
          <p:cNvSpPr txBox="1">
            <a:spLocks noChangeArrowheads="1"/>
          </p:cNvSpPr>
          <p:nvPr/>
        </p:nvSpPr>
        <p:spPr bwMode="auto">
          <a:xfrm>
            <a:off x="3194908" y="1785941"/>
            <a:ext cx="26443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1F497D">
                    <a:lumMod val="75000"/>
                  </a:srgbClr>
                </a:solidFill>
                <a:latin typeface="Viner Hand ITC" pitchFamily="66" charset="0"/>
                <a:cs typeface="Arial" charset="0"/>
              </a:rPr>
              <a:t>Antico Egitto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800" b="1" dirty="0">
              <a:solidFill>
                <a:srgbClr val="1F497D">
                  <a:lumMod val="75000"/>
                </a:srgbClr>
              </a:solidFill>
              <a:latin typeface="Viner Hand ITC" pitchFamily="66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dirty="0">
                <a:solidFill>
                  <a:srgbClr val="1F497D">
                    <a:lumMod val="75000"/>
                  </a:srgbClr>
                </a:solidFill>
                <a:latin typeface="Viner Hand ITC" pitchFamily="66" charset="0"/>
                <a:cs typeface="Arial" charset="0"/>
              </a:rPr>
              <a:t>Laboratori  di  Storia</a:t>
            </a:r>
          </a:p>
        </p:txBody>
      </p:sp>
      <p:pic>
        <p:nvPicPr>
          <p:cNvPr id="2071" name="Immagine 62" descr="decoro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065" y="1153647"/>
            <a:ext cx="1024039" cy="16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Immagine 31" descr="decoro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346" y="2714625"/>
            <a:ext cx="275418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3" name="Immagine 33" descr="cobra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3361" y="785813"/>
            <a:ext cx="7827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5" name="CasellaDiTesto 31"/>
          <p:cNvSpPr txBox="1">
            <a:spLocks noChangeArrowheads="1"/>
          </p:cNvSpPr>
          <p:nvPr/>
        </p:nvSpPr>
        <p:spPr bwMode="auto">
          <a:xfrm>
            <a:off x="595047" y="3223696"/>
            <a:ext cx="1675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rgbClr val="002060"/>
                </a:solidFill>
                <a:latin typeface="Viner Hand ITC" pitchFamily="66" charset="0"/>
              </a:rPr>
              <a:t>Prenotazioni</a:t>
            </a:r>
          </a:p>
        </p:txBody>
      </p:sp>
      <p:pic>
        <p:nvPicPr>
          <p:cNvPr id="2076" name="Immagine 44" descr="decoro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6299" y="3567424"/>
            <a:ext cx="995553" cy="22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7" name="TextBox 3"/>
          <p:cNvSpPr txBox="1">
            <a:spLocks noChangeArrowheads="1"/>
          </p:cNvSpPr>
          <p:nvPr/>
        </p:nvSpPr>
        <p:spPr bwMode="auto">
          <a:xfrm>
            <a:off x="6988722" y="785814"/>
            <a:ext cx="169894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200" dirty="0">
                <a:solidFill>
                  <a:prstClr val="black"/>
                </a:solidFill>
                <a:latin typeface="Viner Hand ITC" pitchFamily="66" charset="0"/>
              </a:rPr>
              <a:t>Comune </a:t>
            </a:r>
            <a:r>
              <a:rPr lang="it-IT" sz="1200" dirty="0" smtClean="0">
                <a:solidFill>
                  <a:prstClr val="black"/>
                </a:solidFill>
                <a:latin typeface="Viner Hand ITC" pitchFamily="66" charset="0"/>
              </a:rPr>
              <a:t> di  </a:t>
            </a:r>
            <a:r>
              <a:rPr lang="it-IT" sz="1200" dirty="0">
                <a:solidFill>
                  <a:prstClr val="black"/>
                </a:solidFill>
                <a:latin typeface="Viner Hand ITC" pitchFamily="66" charset="0"/>
              </a:rPr>
              <a:t>Livorno</a:t>
            </a:r>
            <a:endParaRPr lang="en-US" sz="1200" dirty="0">
              <a:solidFill>
                <a:prstClr val="black"/>
              </a:solidFill>
              <a:latin typeface="Viner Hand ITC" pitchFamily="66" charset="0"/>
            </a:endParaRPr>
          </a:p>
        </p:txBody>
      </p:sp>
      <p:sp>
        <p:nvSpPr>
          <p:cNvPr id="2078" name="TextBox 32"/>
          <p:cNvSpPr txBox="1">
            <a:spLocks noChangeArrowheads="1"/>
          </p:cNvSpPr>
          <p:nvPr/>
        </p:nvSpPr>
        <p:spPr bwMode="auto">
          <a:xfrm>
            <a:off x="6563605" y="1238250"/>
            <a:ext cx="217999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200">
                <a:solidFill>
                  <a:prstClr val="black"/>
                </a:solidFill>
                <a:latin typeface="Viner Hand ITC" pitchFamily="66" charset="0"/>
              </a:rPr>
              <a:t>CRED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400">
                <a:solidFill>
                  <a:prstClr val="black"/>
                </a:solidFill>
                <a:latin typeface="Viner Hand ITC" pitchFamily="66" charset="0"/>
              </a:rPr>
              <a:t> </a:t>
            </a:r>
            <a:r>
              <a:rPr lang="it-IT" sz="1100">
                <a:solidFill>
                  <a:prstClr val="black"/>
                </a:solidFill>
                <a:latin typeface="Viner Hand ITC" pitchFamily="66" charset="0"/>
              </a:rPr>
              <a:t>Centro  Risosrse  Educative  Didattiche  «Il Saltellite» </a:t>
            </a:r>
            <a:endParaRPr lang="en-US" sz="1100">
              <a:solidFill>
                <a:prstClr val="black"/>
              </a:solidFill>
              <a:latin typeface="Viner Hand ITC" pitchFamily="66" charset="0"/>
            </a:endParaRPr>
          </a:p>
        </p:txBody>
      </p:sp>
      <p:pic>
        <p:nvPicPr>
          <p:cNvPr id="2079" name="Picture 32" descr="C:\Users\Utente\Desktop\image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789" y="785813"/>
            <a:ext cx="152933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0" name="Picture 33" descr="img04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4164" y="1201741"/>
            <a:ext cx="26554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1" name="CasellaDiTesto 25"/>
          <p:cNvSpPr txBox="1">
            <a:spLocks noChangeArrowheads="1"/>
          </p:cNvSpPr>
          <p:nvPr/>
        </p:nvSpPr>
        <p:spPr bwMode="auto">
          <a:xfrm>
            <a:off x="6475847" y="3004026"/>
            <a:ext cx="2517832" cy="53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000" dirty="0">
                <a:solidFill>
                  <a:prstClr val="black"/>
                </a:solidFill>
                <a:latin typeface="Viner Hand ITC" pitchFamily="66" charset="0"/>
              </a:rPr>
              <a:t>FONDAZIONE  «M.  CAPONI</a:t>
            </a:r>
            <a:r>
              <a:rPr lang="it-IT" sz="1200" dirty="0" smtClean="0">
                <a:solidFill>
                  <a:prstClr val="black"/>
                </a:solidFill>
                <a:latin typeface="Viner Hand ITC" pitchFamily="66" charset="0"/>
              </a:rPr>
              <a:t>»</a:t>
            </a:r>
          </a:p>
          <a:p>
            <a:pPr algn="ctr" eaLnBrk="1" fontAlgn="base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endParaRPr lang="it-IT" sz="1200" dirty="0" smtClean="0">
              <a:solidFill>
                <a:prstClr val="black"/>
              </a:solidFill>
              <a:latin typeface="Viner Hand ITC" pitchFamily="66" charset="0"/>
            </a:endParaRPr>
          </a:p>
          <a:p>
            <a:pPr eaLnBrk="1" fontAlgn="base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prstClr val="black"/>
                </a:solidFill>
                <a:latin typeface="Viner Hand ITC" pitchFamily="66" charset="0"/>
              </a:rPr>
              <a:t> </a:t>
            </a:r>
          </a:p>
          <a:p>
            <a:pPr eaLnBrk="1" fontAlgn="base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000" dirty="0" smtClean="0">
                <a:solidFill>
                  <a:prstClr val="black"/>
                </a:solidFill>
                <a:latin typeface="Viner Hand ITC" pitchFamily="66" charset="0"/>
              </a:rPr>
              <a:t>                               Livorno</a:t>
            </a:r>
            <a:endParaRPr lang="it-IT" sz="1000" dirty="0">
              <a:solidFill>
                <a:prstClr val="black"/>
              </a:solidFill>
              <a:latin typeface="Viner Hand ITC" pitchFamily="66" charset="0"/>
            </a:endParaRPr>
          </a:p>
        </p:txBody>
      </p:sp>
      <p:pic>
        <p:nvPicPr>
          <p:cNvPr id="2082" name="Immagine 5" descr="colonna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4964" y="106366"/>
            <a:ext cx="1356932" cy="675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http://www.peppecau.it/stemmi/reppublica_italiana/stemma-della-repubblica-italiana-colori.jpg"/>
          <p:cNvPicPr>
            <a:picLocks noChangeAspect="1" noChangeArrowheads="1"/>
          </p:cNvPicPr>
          <p:nvPr/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4265" y="2038076"/>
            <a:ext cx="298670" cy="277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ttangolo 45"/>
          <p:cNvSpPr/>
          <p:nvPr/>
        </p:nvSpPr>
        <p:spPr>
          <a:xfrm>
            <a:off x="2360834" y="6410430"/>
            <a:ext cx="1152128" cy="391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black"/>
              </a:solidFill>
            </a:endParaRPr>
          </a:p>
        </p:txBody>
      </p:sp>
      <p:sp>
        <p:nvSpPr>
          <p:cNvPr id="44" name="Rettangolo 43"/>
          <p:cNvSpPr>
            <a:spLocks noChangeArrowheads="1"/>
          </p:cNvSpPr>
          <p:nvPr/>
        </p:nvSpPr>
        <p:spPr bwMode="auto">
          <a:xfrm>
            <a:off x="208740" y="1388269"/>
            <a:ext cx="2447925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1100" i="1" dirty="0" err="1" smtClean="0">
                <a:solidFill>
                  <a:prstClr val="black"/>
                </a:solidFill>
                <a:latin typeface="Palatino Linotype" pitchFamily="18" charset="0"/>
              </a:rPr>
              <a:t>Ins.te</a:t>
            </a:r>
            <a:r>
              <a:rPr lang="it-IT" altLang="it-IT" sz="1100" i="1" dirty="0" smtClean="0">
                <a:solidFill>
                  <a:prstClr val="black"/>
                </a:solidFill>
                <a:latin typeface="Palatino Linotype" pitchFamily="18" charset="0"/>
              </a:rPr>
              <a:t> Francesco </a:t>
            </a:r>
            <a:r>
              <a:rPr lang="it-IT" altLang="it-IT" sz="1100" i="1" dirty="0">
                <a:solidFill>
                  <a:prstClr val="black"/>
                </a:solidFill>
                <a:latin typeface="Palatino Linotype" pitchFamily="18" charset="0"/>
              </a:rPr>
              <a:t>Del Zoppo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1100" i="1" dirty="0" smtClean="0">
                <a:solidFill>
                  <a:prstClr val="black"/>
                </a:solidFill>
                <a:latin typeface="Palatino Linotype" pitchFamily="18" charset="0"/>
              </a:rPr>
              <a:t>Coordinatore </a:t>
            </a:r>
            <a:r>
              <a:rPr lang="it-IT" altLang="it-IT" sz="1100" i="1" dirty="0">
                <a:solidFill>
                  <a:prstClr val="black"/>
                </a:solidFill>
                <a:latin typeface="Palatino Linotype" pitchFamily="18" charset="0"/>
              </a:rPr>
              <a:t>e </a:t>
            </a:r>
            <a:r>
              <a:rPr lang="it-IT" altLang="it-IT" sz="1100" i="1" dirty="0" smtClean="0">
                <a:solidFill>
                  <a:prstClr val="black"/>
                </a:solidFill>
                <a:latin typeface="Palatino Linotype" pitchFamily="18" charset="0"/>
              </a:rPr>
              <a:t>docente</a:t>
            </a:r>
            <a:endParaRPr lang="it-IT" altLang="it-IT" sz="1100" i="1" dirty="0">
              <a:solidFill>
                <a:prstClr val="black"/>
              </a:solidFill>
              <a:latin typeface="Palatino Linotype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1100" i="1" dirty="0">
                <a:solidFill>
                  <a:prstClr val="black"/>
                </a:solidFill>
                <a:latin typeface="Palatino Linotype" pitchFamily="18" charset="0"/>
                <a:hlinkClick r:id="rId13"/>
              </a:rPr>
              <a:t>franceantodz@gmail.com</a:t>
            </a:r>
            <a:endParaRPr lang="it-IT" altLang="it-IT" sz="1100" i="1" dirty="0">
              <a:solidFill>
                <a:prstClr val="black"/>
              </a:solidFill>
              <a:latin typeface="Palatino Linotype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100" i="1" dirty="0">
              <a:solidFill>
                <a:prstClr val="black"/>
              </a:solidFill>
              <a:latin typeface="Palatino Linotype" pitchFamily="18" charset="0"/>
            </a:endParaRPr>
          </a:p>
        </p:txBody>
      </p:sp>
      <p:sp>
        <p:nvSpPr>
          <p:cNvPr id="47" name="Rettangolo 43"/>
          <p:cNvSpPr>
            <a:spLocks noChangeArrowheads="1"/>
          </p:cNvSpPr>
          <p:nvPr/>
        </p:nvSpPr>
        <p:spPr bwMode="auto">
          <a:xfrm>
            <a:off x="174677" y="2246314"/>
            <a:ext cx="2447925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1100" i="1" dirty="0" err="1" smtClean="0">
                <a:solidFill>
                  <a:prstClr val="black"/>
                </a:solidFill>
                <a:latin typeface="Palatino Linotype" pitchFamily="18" charset="0"/>
              </a:rPr>
              <a:t>Ins.te</a:t>
            </a:r>
            <a:r>
              <a:rPr lang="it-IT" altLang="it-IT" sz="1100" i="1" dirty="0" smtClean="0">
                <a:solidFill>
                  <a:prstClr val="black"/>
                </a:solidFill>
                <a:latin typeface="Palatino Linotype" pitchFamily="18" charset="0"/>
              </a:rPr>
              <a:t>  </a:t>
            </a:r>
            <a:r>
              <a:rPr lang="it-IT" altLang="it-IT" sz="1100" i="1" dirty="0">
                <a:solidFill>
                  <a:prstClr val="black"/>
                </a:solidFill>
                <a:latin typeface="Palatino Linotype" pitchFamily="18" charset="0"/>
              </a:rPr>
              <a:t>Paola Geri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1100" i="1" dirty="0" smtClean="0">
                <a:solidFill>
                  <a:prstClr val="black"/>
                </a:solidFill>
                <a:latin typeface="Palatino Linotype" pitchFamily="18" charset="0"/>
              </a:rPr>
              <a:t>Docente</a:t>
            </a:r>
            <a:endParaRPr lang="it-IT" altLang="it-IT" sz="1100" i="1" dirty="0">
              <a:solidFill>
                <a:prstClr val="black"/>
              </a:solidFill>
              <a:latin typeface="Palatino Linotype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1100" i="1" dirty="0">
                <a:solidFill>
                  <a:prstClr val="black"/>
                </a:solidFill>
                <a:latin typeface="Palatino Linotype" pitchFamily="18" charset="0"/>
                <a:hlinkClick r:id="rId14"/>
              </a:rPr>
              <a:t>paolageri@gmail.com</a:t>
            </a:r>
            <a:endParaRPr lang="it-IT" altLang="it-IT" sz="1100" i="1" dirty="0">
              <a:solidFill>
                <a:prstClr val="black"/>
              </a:solidFill>
              <a:latin typeface="Palatino Linotype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100" i="1" dirty="0">
              <a:solidFill>
                <a:prstClr val="black"/>
              </a:solidFill>
              <a:latin typeface="Palatino Linotype" pitchFamily="18" charset="0"/>
            </a:endParaRPr>
          </a:p>
        </p:txBody>
      </p:sp>
      <p:pic>
        <p:nvPicPr>
          <p:cNvPr id="48" name="Immagine 62" descr="decoro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6619" y="3593028"/>
            <a:ext cx="1024039" cy="16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7" descr="C:\Users\User\Desktop\freccia088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3370" y="6179812"/>
            <a:ext cx="1214413" cy="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CasellaDiTesto 12">
            <a:hlinkClick r:id="" action="ppaction://noaction"/>
          </p:cNvPr>
          <p:cNvSpPr txBox="1"/>
          <p:nvPr/>
        </p:nvSpPr>
        <p:spPr>
          <a:xfrm>
            <a:off x="2504850" y="6498263"/>
            <a:ext cx="864096" cy="215444"/>
          </a:xfrm>
          <a:prstGeom prst="rect">
            <a:avLst/>
          </a:prstGeom>
          <a:blipFill>
            <a:blip r:embed="rId16" cstate="print"/>
            <a:tile tx="0" ty="0" sx="100000" sy="100000" flip="none" algn="tl"/>
          </a:blip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17" action="ppaction://hlinksldjump"/>
              </a:rPr>
              <a:t>SOMMARIO</a:t>
            </a:r>
            <a:endParaRPr lang="it-IT" sz="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472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sndAc>
          <p:endSnd/>
        </p:sndAc>
      </p:transition>
    </mc:Choice>
    <mc:Fallback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0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0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ttangolo 58"/>
          <p:cNvSpPr/>
          <p:nvPr/>
        </p:nvSpPr>
        <p:spPr>
          <a:xfrm>
            <a:off x="-246083" y="0"/>
            <a:ext cx="9144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3075" name="CasellaDiTesto 57"/>
          <p:cNvSpPr txBox="1">
            <a:spLocks noChangeArrowheads="1"/>
          </p:cNvSpPr>
          <p:nvPr/>
        </p:nvSpPr>
        <p:spPr bwMode="auto">
          <a:xfrm>
            <a:off x="6627559" y="1165227"/>
            <a:ext cx="2104912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it-IT" dirty="0" smtClean="0">
              <a:solidFill>
                <a:prstClr val="black"/>
              </a:solidFill>
              <a:latin typeface="Viner Hand ITC" pitchFamily="66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i="1" u="sng" dirty="0" smtClean="0">
                <a:solidFill>
                  <a:prstClr val="black"/>
                </a:solidFill>
                <a:latin typeface="Palatino Linotype" pitchFamily="18" charset="0"/>
              </a:rPr>
              <a:t>Scuola “Banditella”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it-IT" sz="400" i="1" dirty="0" smtClean="0">
              <a:solidFill>
                <a:prstClr val="black"/>
              </a:solidFill>
              <a:latin typeface="Palatino Linotype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100" i="1" dirty="0" smtClean="0">
                <a:solidFill>
                  <a:prstClr val="black"/>
                </a:solidFill>
                <a:latin typeface="Palatino Linotype" pitchFamily="18" charset="0"/>
              </a:rPr>
              <a:t>via Provenzal – Livorno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it-IT" sz="500" i="1" dirty="0" smtClean="0">
              <a:solidFill>
                <a:prstClr val="black"/>
              </a:solidFill>
              <a:latin typeface="Palatino Linotype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100" i="1" dirty="0" smtClean="0">
                <a:solidFill>
                  <a:prstClr val="black"/>
                </a:solidFill>
                <a:latin typeface="Palatino Linotype" pitchFamily="18" charset="0"/>
              </a:rPr>
              <a:t>tel. </a:t>
            </a:r>
            <a:r>
              <a:rPr lang="it-IT" sz="1100" i="1" dirty="0" smtClean="0">
                <a:solidFill>
                  <a:prstClr val="black"/>
                </a:solidFill>
                <a:latin typeface="Calibri"/>
              </a:rPr>
              <a:t>0586/</a:t>
            </a:r>
            <a:r>
              <a:rPr lang="it-IT" sz="1000" i="1" dirty="0" smtClean="0">
                <a:solidFill>
                  <a:prstClr val="black"/>
                </a:solidFill>
                <a:latin typeface="Calibri"/>
              </a:rPr>
              <a:t>503024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it-IT" sz="1000" i="1" dirty="0" smtClean="0">
              <a:solidFill>
                <a:prstClr val="black"/>
              </a:solidFill>
              <a:latin typeface="Calibri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000" i="1" dirty="0" smtClean="0">
                <a:solidFill>
                  <a:prstClr val="black"/>
                </a:solidFill>
                <a:latin typeface="Calibri"/>
              </a:rPr>
              <a:t>      </a:t>
            </a:r>
            <a:r>
              <a:rPr lang="it-IT" sz="800" i="1" dirty="0" smtClean="0">
                <a:solidFill>
                  <a:prstClr val="black"/>
                </a:solidFill>
                <a:latin typeface="Palatino Linotype" pitchFamily="18" charset="0"/>
              </a:rPr>
              <a:t>Linea autobus n. 1 direzione Antignano</a:t>
            </a:r>
          </a:p>
        </p:txBody>
      </p:sp>
      <p:pic>
        <p:nvPicPr>
          <p:cNvPr id="3076" name="Picture 2" descr="C:\Users\utente\Desktop\5p82wd9g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3749" y="0"/>
            <a:ext cx="333115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 descr="C:\Users\utente\Desktop\5p82wd9g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4219" y="260350"/>
            <a:ext cx="333115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2" descr="C:\Users\utente\Desktop\5p82wd9g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4908" y="0"/>
            <a:ext cx="31351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 descr="C:\Users\utente\Desktop\5p82wd9g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6719" y="260350"/>
            <a:ext cx="333115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utente\Desktop\5p82wd9g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6031" y="0"/>
            <a:ext cx="3069782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2" descr="C:\Users\utente\Desktop\5p82wd9g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7717" y="6597650"/>
            <a:ext cx="371488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2" descr="C:\Users\utente\Desktop\5p82wd9g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2064" y="6597650"/>
            <a:ext cx="371488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2" descr="C:\Users\utente\Desktop\5p82wd9g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3749" y="260350"/>
            <a:ext cx="333115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2" descr="C:\Users\utente\Desktop\5p82wd9g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8186" y="6572250"/>
            <a:ext cx="3592534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Immagine 6" descr="colonna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9069" y="106366"/>
            <a:ext cx="1370835" cy="675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Immagine 7" descr="colonna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123" y="106366"/>
            <a:ext cx="1358323" cy="675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Immagine 3" descr="colonna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78466" y="106366"/>
            <a:ext cx="1356932" cy="675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Immagine 5" descr="colonna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1671" y="94889"/>
            <a:ext cx="1356932" cy="675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9" name="CasellaDiTesto 27"/>
          <p:cNvSpPr txBox="1">
            <a:spLocks noChangeArrowheads="1"/>
          </p:cNvSpPr>
          <p:nvPr/>
        </p:nvSpPr>
        <p:spPr bwMode="auto">
          <a:xfrm>
            <a:off x="221059" y="1330768"/>
            <a:ext cx="2380193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sz="800" b="1" i="1" dirty="0" smtClean="0">
              <a:solidFill>
                <a:prstClr val="black"/>
              </a:solidFill>
              <a:latin typeface="Viner Hand ITC" pitchFamily="66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400" b="1" i="1" dirty="0" smtClean="0">
                <a:solidFill>
                  <a:prstClr val="black"/>
                </a:solidFill>
                <a:latin typeface="Viner Hand ITC" pitchFamily="66" charset="0"/>
                <a:cs typeface="Times New Roman" pitchFamily="18" charset="0"/>
              </a:rPr>
              <a:t>Antico  </a:t>
            </a:r>
            <a:r>
              <a:rPr lang="it-IT" sz="1400" b="1" i="1" dirty="0">
                <a:solidFill>
                  <a:prstClr val="black"/>
                </a:solidFill>
                <a:latin typeface="Viner Hand ITC" pitchFamily="66" charset="0"/>
                <a:cs typeface="Times New Roman" pitchFamily="18" charset="0"/>
              </a:rPr>
              <a:t>Egitto” </a:t>
            </a:r>
            <a:endParaRPr lang="it-IT" sz="1400" b="1" i="1" dirty="0" smtClean="0">
              <a:solidFill>
                <a:prstClr val="black"/>
              </a:solidFill>
              <a:latin typeface="Viner Hand ITC" pitchFamily="66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sz="900" b="1" i="1" dirty="0">
              <a:solidFill>
                <a:prstClr val="black"/>
              </a:solidFill>
              <a:latin typeface="Viner Hand ITC" pitchFamily="66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1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nasce all'interno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1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del 7° Circolo didattico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«G. CARDUCCI» </a:t>
            </a:r>
            <a:r>
              <a:rPr lang="it-IT" sz="11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 Livorno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1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per avvicinare alla Storia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1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 ragazzi delle Primarie </a:t>
            </a:r>
            <a:endParaRPr lang="it-IT" sz="11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1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mediante </a:t>
            </a:r>
            <a:r>
              <a:rPr lang="it-IT" sz="11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un approccio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1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 tipo scientifico,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1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 nel contempo ludico e pratico,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1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partendo da ciò che più è vicino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1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alla loro sensibilità: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1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gioco, nuove tecnologie,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1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espressione artistica e manuale.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1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Dal </a:t>
            </a:r>
            <a:r>
              <a:rPr lang="it-IT" sz="11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2012  </a:t>
            </a:r>
            <a:r>
              <a:rPr lang="it-IT" sz="11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il Lab apre al territorio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1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grazie alla collaborazione del Cred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1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del Comune di Livorno.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1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Antico Egitto </a:t>
            </a:r>
            <a:r>
              <a:rPr lang="it-IT" sz="11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offre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1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una </a:t>
            </a:r>
            <a:r>
              <a:rPr lang="it-IT" sz="11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proposta</a:t>
            </a:r>
            <a:r>
              <a:rPr lang="it-IT" sz="11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didattica </a:t>
            </a:r>
            <a:r>
              <a:rPr lang="it-IT" sz="11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unica</a:t>
            </a:r>
            <a:endParaRPr lang="it-IT" sz="11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1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per l’esclusiva ambientazione: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1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tutti i percorsi di studio iniziano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1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it-IT" sz="11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1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it-IT" sz="11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1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visita</a:t>
            </a:r>
            <a:r>
              <a:rPr lang="it-IT" sz="11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(con torce e caschetti)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1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della </a:t>
            </a:r>
            <a:r>
              <a:rPr lang="it-IT" sz="11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tomba </a:t>
            </a:r>
            <a:r>
              <a:rPr lang="it-IT" sz="11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 Sethi I,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1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una struttura </a:t>
            </a:r>
            <a:r>
              <a:rPr lang="it-IT" sz="11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sotterranea</a:t>
            </a:r>
            <a:r>
              <a:rPr lang="it-IT" sz="11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1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1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it-IT" sz="11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50 m</a:t>
            </a:r>
            <a:r>
              <a:rPr lang="it-IT" sz="1100" b="1" i="1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it-IT" sz="11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calpestabili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1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interamente </a:t>
            </a:r>
            <a:r>
              <a:rPr lang="it-IT" sz="11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decorata con affreschi</a:t>
            </a:r>
            <a:endParaRPr lang="it-IT" sz="11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1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per più </a:t>
            </a:r>
            <a:r>
              <a:rPr lang="it-IT" sz="11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 </a:t>
            </a:r>
            <a:r>
              <a:rPr lang="it-IT" sz="11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150 m</a:t>
            </a:r>
            <a:r>
              <a:rPr lang="it-IT" sz="1100" b="1" i="1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it-IT" sz="11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1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 sviluppo </a:t>
            </a:r>
            <a:r>
              <a:rPr lang="it-IT" sz="11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parietale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sz="5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9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Dott.ssa Camilla Pasqualini</a:t>
            </a:r>
            <a:r>
              <a:rPr lang="it-IT" sz="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Dirigente Scolastico 7° Circolo</a:t>
            </a:r>
            <a:endParaRPr lang="it-IT" sz="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sz="1200" dirty="0">
              <a:solidFill>
                <a:srgbClr val="FF0000"/>
              </a:solidFill>
              <a:latin typeface="Palatino Linotype" pitchFamily="18" charset="0"/>
            </a:endParaRPr>
          </a:p>
        </p:txBody>
      </p:sp>
      <p:sp>
        <p:nvSpPr>
          <p:cNvPr id="3090" name="CasellaDiTesto 29"/>
          <p:cNvSpPr txBox="1">
            <a:spLocks noChangeArrowheads="1"/>
          </p:cNvSpPr>
          <p:nvPr/>
        </p:nvSpPr>
        <p:spPr bwMode="auto">
          <a:xfrm>
            <a:off x="692369" y="785816"/>
            <a:ext cx="178653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B050"/>
                </a:solidFill>
                <a:latin typeface="Viner Hand ITC" pitchFamily="66" charset="0"/>
              </a:rPr>
              <a:t>Presentazione</a:t>
            </a:r>
          </a:p>
        </p:txBody>
      </p:sp>
      <p:pic>
        <p:nvPicPr>
          <p:cNvPr id="3091" name="Immagine 30" descr="decor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061" y="1143003"/>
            <a:ext cx="1126143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" name="CasellaDiTesto 31"/>
          <p:cNvSpPr txBox="1">
            <a:spLocks noChangeArrowheads="1"/>
          </p:cNvSpPr>
          <p:nvPr/>
        </p:nvSpPr>
        <p:spPr bwMode="auto">
          <a:xfrm>
            <a:off x="3528603" y="785816"/>
            <a:ext cx="214384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rgbClr val="FF0000"/>
                </a:solidFill>
                <a:latin typeface="Viner Hand ITC" pitchFamily="66" charset="0"/>
              </a:rPr>
              <a:t>Laboratori  </a:t>
            </a:r>
            <a:r>
              <a:rPr lang="it-IT" sz="1400" b="1" dirty="0" smtClean="0">
                <a:solidFill>
                  <a:srgbClr val="FF0000"/>
                </a:solidFill>
                <a:latin typeface="Viner Hand ITC" pitchFamily="66" charset="0"/>
              </a:rPr>
              <a:t>2014/15</a:t>
            </a:r>
            <a:endParaRPr lang="it-IT" sz="1400" b="1" dirty="0">
              <a:solidFill>
                <a:srgbClr val="FF0000"/>
              </a:solidFill>
              <a:latin typeface="Viner Hand ITC" pitchFamily="66" charset="0"/>
            </a:endParaRPr>
          </a:p>
        </p:txBody>
      </p:sp>
      <p:sp>
        <p:nvSpPr>
          <p:cNvPr id="3093" name="CasellaDiTesto 33"/>
          <p:cNvSpPr txBox="1">
            <a:spLocks noChangeArrowheads="1"/>
          </p:cNvSpPr>
          <p:nvPr/>
        </p:nvSpPr>
        <p:spPr bwMode="auto">
          <a:xfrm>
            <a:off x="2917081" y="1394349"/>
            <a:ext cx="3072562" cy="533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sz="900" b="1" dirty="0" smtClean="0">
              <a:solidFill>
                <a:prstClr val="black"/>
              </a:solidFill>
              <a:latin typeface="Viner Hand ITC" pitchFamily="66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900" b="1" dirty="0" smtClean="0">
                <a:solidFill>
                  <a:prstClr val="black"/>
                </a:solidFill>
                <a:latin typeface="Viner Hand ITC" pitchFamily="66" charset="0"/>
              </a:rPr>
              <a:t>   </a:t>
            </a:r>
            <a:r>
              <a:rPr lang="it-IT" sz="900" b="1" dirty="0">
                <a:solidFill>
                  <a:prstClr val="black"/>
                </a:solidFill>
                <a:latin typeface="Viner Hand ITC" pitchFamily="66" charset="0"/>
                <a:cs typeface="Times New Roman" pitchFamily="18" charset="0"/>
              </a:rPr>
              <a:t>1. POL-TRHO-NESS,</a:t>
            </a:r>
            <a:r>
              <a:rPr lang="it-IT" sz="900" b="1" dirty="0">
                <a:solidFill>
                  <a:prstClr val="black"/>
                </a:solidFill>
                <a:latin typeface="Viner Hand ITC" pitchFamily="66" charset="0"/>
              </a:rPr>
              <a:t> studente  scriba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900" i="1" u="sng" dirty="0">
                <a:solidFill>
                  <a:prstClr val="black"/>
                </a:solidFill>
                <a:latin typeface="Palatino Linotype" pitchFamily="18" charset="0"/>
              </a:rPr>
              <a:t>Lab di scrittura: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900" i="1" dirty="0">
                <a:solidFill>
                  <a:prstClr val="black"/>
                </a:solidFill>
                <a:latin typeface="Palatino Linotype" pitchFamily="18" charset="0"/>
              </a:rPr>
              <a:t>producendo un cartiglio personale,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900" i="1" dirty="0">
                <a:solidFill>
                  <a:prstClr val="black"/>
                </a:solidFill>
                <a:latin typeface="Palatino Linotype" pitchFamily="18" charset="0"/>
              </a:rPr>
              <a:t>ci avviamo al riconoscimento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900" i="1" dirty="0">
                <a:solidFill>
                  <a:prstClr val="black"/>
                </a:solidFill>
                <a:latin typeface="Palatino Linotype" pitchFamily="18" charset="0"/>
              </a:rPr>
              <a:t>e alla scrittura dei principali geroglifici</a:t>
            </a:r>
            <a:r>
              <a:rPr lang="it-IT" sz="900" i="1" dirty="0" smtClean="0">
                <a:solidFill>
                  <a:prstClr val="black"/>
                </a:solidFill>
                <a:latin typeface="Palatino Linotype" pitchFamily="18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sz="900" i="1" dirty="0">
              <a:solidFill>
                <a:prstClr val="black"/>
              </a:solidFill>
              <a:latin typeface="Palatino Linotype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sz="500" i="1" dirty="0">
              <a:solidFill>
                <a:prstClr val="black"/>
              </a:solidFill>
              <a:latin typeface="Palatino Linotype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400" b="1" dirty="0" smtClean="0">
                <a:solidFill>
                  <a:prstClr val="black"/>
                </a:solidFill>
                <a:latin typeface="Viner Hand ITC" pitchFamily="66" charset="0"/>
              </a:rPr>
              <a:t>  </a:t>
            </a:r>
            <a:r>
              <a:rPr lang="it-IT" sz="900" b="1" dirty="0">
                <a:solidFill>
                  <a:prstClr val="black"/>
                </a:solidFill>
                <a:latin typeface="Viner Hand ITC" pitchFamily="66" charset="0"/>
              </a:rPr>
              <a:t>2. CHEF-ERTYTI,  cuoco  senza  fuo</a:t>
            </a:r>
            <a:r>
              <a:rPr lang="it-IT" sz="1000" b="1" dirty="0">
                <a:solidFill>
                  <a:prstClr val="black"/>
                </a:solidFill>
                <a:latin typeface="Viner Hand ITC" pitchFamily="66" charset="0"/>
              </a:rPr>
              <a:t>co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900" i="1" u="sng" dirty="0">
                <a:solidFill>
                  <a:prstClr val="black"/>
                </a:solidFill>
                <a:latin typeface="Palatino Linotype" pitchFamily="18" charset="0"/>
              </a:rPr>
              <a:t>Lab di cucina: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900" i="1" dirty="0">
                <a:solidFill>
                  <a:prstClr val="black"/>
                </a:solidFill>
                <a:latin typeface="Palatino Linotype" pitchFamily="18" charset="0"/>
              </a:rPr>
              <a:t> utilizzando prodotti tipici egiziani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900" i="1" dirty="0">
                <a:solidFill>
                  <a:prstClr val="black"/>
                </a:solidFill>
                <a:latin typeface="Palatino Linotype" pitchFamily="18" charset="0"/>
              </a:rPr>
              <a:t>prepariamo deliziosi </a:t>
            </a:r>
            <a:r>
              <a:rPr lang="it-IT" sz="900" i="1" dirty="0" smtClean="0">
                <a:solidFill>
                  <a:prstClr val="black"/>
                </a:solidFill>
                <a:latin typeface="Palatino Linotype" pitchFamily="18" charset="0"/>
              </a:rPr>
              <a:t>manicaretti e birre.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sz="500" i="1" dirty="0">
              <a:solidFill>
                <a:prstClr val="black"/>
              </a:solidFill>
              <a:latin typeface="Palatino Linotype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sz="500" i="1" dirty="0">
              <a:solidFill>
                <a:prstClr val="black"/>
              </a:solidFill>
              <a:latin typeface="Palatino Linotype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sz="500" b="1" dirty="0" smtClean="0">
              <a:solidFill>
                <a:prstClr val="black"/>
              </a:solidFill>
              <a:latin typeface="Viner Hand ITC" pitchFamily="66" charset="0"/>
            </a:endParaRPr>
          </a:p>
          <a:p>
            <a:r>
              <a:rPr lang="it-IT" sz="900" b="1" dirty="0" smtClean="0">
                <a:solidFill>
                  <a:prstClr val="black"/>
                </a:solidFill>
                <a:latin typeface="Viner Hand ITC" pitchFamily="66" charset="0"/>
              </a:rPr>
              <a:t>                3. THOP- MOD- DEHL,  Beauty  Center</a:t>
            </a:r>
          </a:p>
          <a:p>
            <a:endParaRPr lang="it-IT" sz="100" b="1" dirty="0">
              <a:solidFill>
                <a:prstClr val="black"/>
              </a:solidFill>
              <a:latin typeface="Viner Hand ITC" pitchFamily="66" charset="0"/>
            </a:endParaRPr>
          </a:p>
          <a:p>
            <a:r>
              <a:rPr lang="it-IT" sz="900" b="1" dirty="0" smtClean="0">
                <a:solidFill>
                  <a:prstClr val="black"/>
                </a:solidFill>
                <a:latin typeface="Viner Hand ITC" pitchFamily="66" charset="0"/>
              </a:rPr>
              <a:t>                                        </a:t>
            </a:r>
            <a:r>
              <a:rPr lang="it-IT" sz="900" i="1" u="sng" dirty="0" smtClean="0">
                <a:solidFill>
                  <a:prstClr val="black"/>
                </a:solidFill>
                <a:latin typeface="Palatino Linotype" pitchFamily="18" charset="0"/>
              </a:rPr>
              <a:t>Look a Look:</a:t>
            </a:r>
            <a:endParaRPr lang="it-IT" sz="900" i="1" u="sng" dirty="0">
              <a:solidFill>
                <a:prstClr val="black"/>
              </a:solidFill>
              <a:latin typeface="Palatino Linotype" pitchFamily="18" charset="0"/>
            </a:endParaRPr>
          </a:p>
          <a:p>
            <a:r>
              <a:rPr lang="it-IT" sz="900" i="1" dirty="0" smtClean="0">
                <a:latin typeface="Palatino Linotype" panose="02040502050505030304" pitchFamily="18" charset="0"/>
              </a:rPr>
              <a:t>                               Scopriamo </a:t>
            </a:r>
            <a:r>
              <a:rPr lang="it-IT" sz="900" i="1" dirty="0">
                <a:latin typeface="Palatino Linotype" panose="02040502050505030304" pitchFamily="18" charset="0"/>
              </a:rPr>
              <a:t>truccandoci</a:t>
            </a:r>
          </a:p>
          <a:p>
            <a:r>
              <a:rPr lang="it-IT" sz="900" i="1" dirty="0" smtClean="0">
                <a:latin typeface="Palatino Linotype" panose="02040502050505030304" pitchFamily="18" charset="0"/>
              </a:rPr>
              <a:t>                  i trucchi </a:t>
            </a:r>
            <a:r>
              <a:rPr lang="it-IT" sz="900" i="1" dirty="0">
                <a:latin typeface="Palatino Linotype" panose="02040502050505030304" pitchFamily="18" charset="0"/>
              </a:rPr>
              <a:t>del </a:t>
            </a:r>
            <a:r>
              <a:rPr lang="it-IT" sz="900" i="1" dirty="0" smtClean="0">
                <a:latin typeface="Palatino Linotype" panose="02040502050505030304" pitchFamily="18" charset="0"/>
              </a:rPr>
              <a:t>trucco </a:t>
            </a:r>
            <a:r>
              <a:rPr lang="it-IT" sz="900" i="1" dirty="0">
                <a:latin typeface="Palatino Linotype" panose="02040502050505030304" pitchFamily="18" charset="0"/>
              </a:rPr>
              <a:t>rimanendo di stucco.</a:t>
            </a:r>
          </a:p>
          <a:p>
            <a:r>
              <a:rPr lang="it-IT" sz="900" i="1" dirty="0">
                <a:latin typeface="Palatino Linotype" panose="02040502050505030304" pitchFamily="18" charset="0"/>
              </a:rPr>
              <a:t> </a:t>
            </a:r>
            <a:r>
              <a:rPr lang="it-IT" sz="900" i="1" dirty="0" smtClean="0">
                <a:latin typeface="Palatino Linotype" panose="02040502050505030304" pitchFamily="18" charset="0"/>
              </a:rPr>
              <a:t>                        Conosciamo </a:t>
            </a:r>
            <a:r>
              <a:rPr lang="it-IT" sz="900" i="1" dirty="0">
                <a:latin typeface="Palatino Linotype" panose="02040502050505030304" pitchFamily="18" charset="0"/>
              </a:rPr>
              <a:t>gli usi, i costumi </a:t>
            </a:r>
          </a:p>
          <a:p>
            <a:r>
              <a:rPr lang="it-IT" sz="900" i="1" dirty="0" smtClean="0">
                <a:latin typeface="Palatino Linotype" panose="02040502050505030304" pitchFamily="18" charset="0"/>
              </a:rPr>
              <a:t>                       su bellezza</a:t>
            </a:r>
            <a:r>
              <a:rPr lang="it-IT" sz="900" i="1" dirty="0">
                <a:latin typeface="Palatino Linotype" panose="02040502050505030304" pitchFamily="18" charset="0"/>
              </a:rPr>
              <a:t>, cura, igiene del corpo</a:t>
            </a:r>
            <a:r>
              <a:rPr lang="it-IT" sz="900" i="1" dirty="0" smtClean="0">
                <a:latin typeface="Palatino Linotype" panose="02040502050505030304" pitchFamily="18" charset="0"/>
              </a:rPr>
              <a:t>.</a:t>
            </a:r>
          </a:p>
          <a:p>
            <a:endParaRPr lang="it-IT" sz="500" i="1" dirty="0">
              <a:latin typeface="Palatino Linotype" panose="02040502050505030304" pitchFamily="18" charset="0"/>
            </a:endParaRPr>
          </a:p>
          <a:p>
            <a:r>
              <a:rPr lang="it-IT" sz="900" dirty="0"/>
              <a:t> 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900" b="1" dirty="0" smtClean="0">
                <a:solidFill>
                  <a:prstClr val="black"/>
                </a:solidFill>
                <a:latin typeface="Viner Hand ITC" pitchFamily="66" charset="0"/>
              </a:rPr>
              <a:t> </a:t>
            </a:r>
            <a:r>
              <a:rPr lang="it-IT" sz="900" b="1" dirty="0">
                <a:solidFill>
                  <a:prstClr val="black"/>
                </a:solidFill>
                <a:latin typeface="Viner Hand ITC" pitchFamily="66" charset="0"/>
              </a:rPr>
              <a:t>4. TEHM-PERASS,  artista nella Tomba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900" i="1" u="sng" dirty="0">
                <a:solidFill>
                  <a:prstClr val="black"/>
                </a:solidFill>
                <a:latin typeface="Palatino Linotype" pitchFamily="18" charset="0"/>
              </a:rPr>
              <a:t>Laboratorio di pittura: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900" i="1" dirty="0">
                <a:solidFill>
                  <a:prstClr val="black"/>
                </a:solidFill>
                <a:latin typeface="Palatino Linotype" pitchFamily="18" charset="0"/>
              </a:rPr>
              <a:t>sperimentando direttamente su muro,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900" i="1" dirty="0">
                <a:solidFill>
                  <a:prstClr val="black"/>
                </a:solidFill>
                <a:latin typeface="Palatino Linotype" pitchFamily="18" charset="0"/>
              </a:rPr>
              <a:t>conosciamo temi e tecniche pittoriche.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900" i="1" dirty="0">
                <a:solidFill>
                  <a:prstClr val="black"/>
                </a:solidFill>
                <a:latin typeface="Palatino Linotype" pitchFamily="18" charset="0"/>
              </a:rPr>
              <a:t>Inoltre, decoriamo un frammento di muro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900" i="1" dirty="0">
                <a:solidFill>
                  <a:prstClr val="black"/>
                </a:solidFill>
                <a:latin typeface="Palatino Linotype" pitchFamily="18" charset="0"/>
              </a:rPr>
              <a:t>da portare a casa</a:t>
            </a:r>
            <a:r>
              <a:rPr lang="it-IT" sz="900" i="1" dirty="0" smtClean="0">
                <a:solidFill>
                  <a:prstClr val="black"/>
                </a:solidFill>
                <a:latin typeface="Palatino Linotype" pitchFamily="18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sz="500" i="1" dirty="0" smtClean="0">
              <a:solidFill>
                <a:prstClr val="black"/>
              </a:solidFill>
              <a:latin typeface="Palatino Linotype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sz="900" i="1" dirty="0" smtClean="0">
              <a:solidFill>
                <a:prstClr val="black"/>
              </a:solidFill>
              <a:latin typeface="Palatino Linotype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900" b="1" dirty="0" smtClean="0">
                <a:solidFill>
                  <a:prstClr val="black"/>
                </a:solidFill>
                <a:latin typeface="Viner Hand ITC" pitchFamily="66" charset="0"/>
              </a:rPr>
              <a:t>5. HENIGMA-RYT,  indagatore d’Egitto</a:t>
            </a:r>
            <a:endParaRPr lang="it-IT" sz="900" b="1" dirty="0">
              <a:solidFill>
                <a:prstClr val="black"/>
              </a:solidFill>
              <a:latin typeface="Viner Hand ITC" pitchFamily="66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900" i="1" dirty="0" smtClean="0">
                <a:solidFill>
                  <a:prstClr val="black"/>
                </a:solidFill>
                <a:latin typeface="Palatino Linotype" pitchFamily="18" charset="0"/>
              </a:rPr>
              <a:t>(su richiesta)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900" b="1" dirty="0" smtClean="0">
                <a:solidFill>
                  <a:prstClr val="black"/>
                </a:solidFill>
                <a:latin typeface="Viner Hand ITC" pitchFamily="66" charset="0"/>
              </a:rPr>
              <a:t> </a:t>
            </a:r>
            <a:r>
              <a:rPr lang="it-IT" sz="900" i="1" u="sng" dirty="0">
                <a:solidFill>
                  <a:prstClr val="black"/>
                </a:solidFill>
                <a:latin typeface="Palatino Linotype" pitchFamily="18" charset="0"/>
              </a:rPr>
              <a:t>Gioco di ruolo interattivo su pc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900" i="1" dirty="0">
                <a:solidFill>
                  <a:prstClr val="black"/>
                </a:solidFill>
                <a:latin typeface="Palatino Linotype" pitchFamily="18" charset="0"/>
              </a:rPr>
              <a:t>proiettato a dimensione umana.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900" i="1" dirty="0">
                <a:solidFill>
                  <a:prstClr val="black"/>
                </a:solidFill>
                <a:latin typeface="Palatino Linotype" pitchFamily="18" charset="0"/>
              </a:rPr>
              <a:t>Per risolvere un mistero,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900" i="1" dirty="0">
                <a:solidFill>
                  <a:prstClr val="black"/>
                </a:solidFill>
                <a:latin typeface="Palatino Linotype" pitchFamily="18" charset="0"/>
              </a:rPr>
              <a:t> cerchiamo indizi in tombe, templi, città,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900" i="1" dirty="0">
                <a:solidFill>
                  <a:prstClr val="black"/>
                </a:solidFill>
                <a:latin typeface="Palatino Linotype" pitchFamily="18" charset="0"/>
              </a:rPr>
              <a:t>sfuggendo a </a:t>
            </a:r>
            <a:r>
              <a:rPr lang="it-IT" sz="900" i="1" dirty="0" err="1">
                <a:solidFill>
                  <a:prstClr val="black"/>
                </a:solidFill>
                <a:latin typeface="Palatino Linotype" pitchFamily="18" charset="0"/>
              </a:rPr>
              <a:t>ntrighi</a:t>
            </a:r>
            <a:r>
              <a:rPr lang="it-IT" sz="900" i="1" dirty="0">
                <a:solidFill>
                  <a:prstClr val="black"/>
                </a:solidFill>
                <a:latin typeface="Palatino Linotype" pitchFamily="18" charset="0"/>
              </a:rPr>
              <a:t>, trappole, spie…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900" i="1" dirty="0">
                <a:solidFill>
                  <a:prstClr val="black"/>
                </a:solidFill>
                <a:latin typeface="Palatino Linotype" pitchFamily="18" charset="0"/>
              </a:rPr>
              <a:t>Un bel viaggio dal vivo</a:t>
            </a:r>
            <a:r>
              <a:rPr lang="it-IT" sz="900" i="1" dirty="0" smtClean="0">
                <a:solidFill>
                  <a:prstClr val="black"/>
                </a:solidFill>
                <a:latin typeface="Palatino Linotype" pitchFamily="18" charset="0"/>
              </a:rPr>
              <a:t>...</a:t>
            </a:r>
            <a:r>
              <a:rPr lang="it-IT" sz="1100" b="1" dirty="0" smtClean="0">
                <a:solidFill>
                  <a:prstClr val="black"/>
                </a:solidFill>
                <a:latin typeface="Viner Hand ITC" pitchFamily="66" charset="0"/>
              </a:rPr>
              <a:t> </a:t>
            </a:r>
            <a:endParaRPr lang="it-IT" sz="1100" i="1" dirty="0">
              <a:solidFill>
                <a:prstClr val="black"/>
              </a:solidFill>
              <a:latin typeface="Palatino Linotype" pitchFamily="18" charset="0"/>
            </a:endParaRPr>
          </a:p>
        </p:txBody>
      </p:sp>
      <p:sp>
        <p:nvSpPr>
          <p:cNvPr id="3097" name="CasellaDiTesto 40"/>
          <p:cNvSpPr txBox="1">
            <a:spLocks noChangeArrowheads="1"/>
          </p:cNvSpPr>
          <p:nvPr/>
        </p:nvSpPr>
        <p:spPr bwMode="auto">
          <a:xfrm>
            <a:off x="6590019" y="765175"/>
            <a:ext cx="2142452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350" b="1" dirty="0">
                <a:solidFill>
                  <a:srgbClr val="4F81BD">
                    <a:lumMod val="75000"/>
                  </a:srgbClr>
                </a:solidFill>
                <a:latin typeface="Viner Hand ITC" pitchFamily="66" charset="0"/>
                <a:cs typeface="Arial" charset="0"/>
              </a:rPr>
              <a:t>Dove</a:t>
            </a:r>
          </a:p>
        </p:txBody>
      </p:sp>
      <p:sp>
        <p:nvSpPr>
          <p:cNvPr id="3098" name="CasellaDiTesto 43"/>
          <p:cNvSpPr txBox="1">
            <a:spLocks noChangeArrowheads="1"/>
          </p:cNvSpPr>
          <p:nvPr/>
        </p:nvSpPr>
        <p:spPr bwMode="auto">
          <a:xfrm>
            <a:off x="6457941" y="2780928"/>
            <a:ext cx="232661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350" b="1" dirty="0">
                <a:solidFill>
                  <a:srgbClr val="4F81BD">
                    <a:lumMod val="75000"/>
                  </a:srgbClr>
                </a:solidFill>
                <a:latin typeface="Viner Hand ITC" pitchFamily="66" charset="0"/>
                <a:cs typeface="Arial" charset="0"/>
              </a:rPr>
              <a:t>Durata, giorni, orari, costo</a:t>
            </a:r>
          </a:p>
        </p:txBody>
      </p:sp>
      <p:sp>
        <p:nvSpPr>
          <p:cNvPr id="2" name="CasellaDiTesto 47"/>
          <p:cNvSpPr txBox="1">
            <a:spLocks noChangeArrowheads="1"/>
          </p:cNvSpPr>
          <p:nvPr/>
        </p:nvSpPr>
        <p:spPr bwMode="auto">
          <a:xfrm>
            <a:off x="6457941" y="3429001"/>
            <a:ext cx="2439975" cy="269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Periodo</a:t>
            </a:r>
            <a:r>
              <a:rPr lang="it-IT" sz="1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da Febbraio a Maggio.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it-IT" sz="10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Durata dei Laboratori</a:t>
            </a:r>
            <a:r>
              <a:rPr lang="it-IT" sz="1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n.4 ore.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it-IT" sz="10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Giorni e Orari</a:t>
            </a:r>
            <a:r>
              <a:rPr lang="it-IT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Venerdì 14-18.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  <a:endParaRPr lang="it-IT" sz="5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Costo</a:t>
            </a:r>
            <a:r>
              <a:rPr lang="it-IT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Euro 186 a Classe*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0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*da versare sul c/c  bancario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0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0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della Scuola Carducci: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0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Banca  Etruria  - Agenzia 3 -</a:t>
            </a:r>
            <a:r>
              <a:rPr lang="en-US" sz="10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0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Livorno,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0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IBAN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0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IT 80 X  05390 13901 00000 1111 00 1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it-IT" sz="105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it-IT" dirty="0" smtClean="0">
              <a:solidFill>
                <a:prstClr val="black"/>
              </a:solidFill>
              <a:latin typeface="Viner Hand ITC" pitchFamily="66" charset="0"/>
            </a:endParaRPr>
          </a:p>
        </p:txBody>
      </p:sp>
      <p:pic>
        <p:nvPicPr>
          <p:cNvPr id="3" name="Immagine 56" descr="decor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5671" y="1143003"/>
            <a:ext cx="1127533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9" name="Immagine 63" descr="decor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5236" y="1071566"/>
            <a:ext cx="1126143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0" name="Immagine 65" descr="cammello buffo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6619299" y="2070799"/>
            <a:ext cx="337437" cy="486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Immagine 56" descr="decor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4610" y="3162305"/>
            <a:ext cx="1127533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32" descr="C:\Users\utente\Desktop\Lab\eg\Egitto pc lab\Laboratorio\Egitto immagini animate\hw_mummi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5300" y="5721726"/>
            <a:ext cx="102187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ttangolo 38"/>
          <p:cNvSpPr/>
          <p:nvPr/>
        </p:nvSpPr>
        <p:spPr>
          <a:xfrm>
            <a:off x="2274073" y="6415891"/>
            <a:ext cx="1048743" cy="391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8" name="Picture 10" descr="C:\Users\User\Desktop\3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0047" y="908530"/>
            <a:ext cx="457111" cy="50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User\Desktop\freccia088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929587" y="6171997"/>
            <a:ext cx="1214413" cy="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asellaDiTesto 12">
            <a:hlinkClick r:id="" action="ppaction://noaction"/>
          </p:cNvPr>
          <p:cNvSpPr txBox="1"/>
          <p:nvPr/>
        </p:nvSpPr>
        <p:spPr>
          <a:xfrm>
            <a:off x="2366396" y="6519600"/>
            <a:ext cx="864096" cy="215444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11" action="ppaction://hlinksldjump"/>
              </a:rPr>
              <a:t>SOMMARIO</a:t>
            </a:r>
            <a:endParaRPr lang="it-IT" sz="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7836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sndAc>
          <p:endSnd/>
        </p:sndAc>
      </p:transition>
    </mc:Choice>
    <mc:Fallback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:\Users\Utente\Desktop\Trovaroba\Salvataggio\Varie\Egittone\Lab\Laboratorio\Ancient Egypt\immagini monumneti vari\188 egitto 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magine 19" descr="linea 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700838"/>
            <a:ext cx="9144000" cy="314324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643043" y="2214558"/>
            <a:ext cx="628654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dirty="0" smtClean="0"/>
          </a:p>
          <a:p>
            <a:pPr algn="ctr"/>
            <a:endParaRPr lang="it-IT" sz="2400" b="1" dirty="0" smtClean="0"/>
          </a:p>
          <a:p>
            <a:pPr algn="ctr"/>
            <a:endParaRPr lang="it-IT" sz="3200" b="1" dirty="0" smtClean="0"/>
          </a:p>
          <a:p>
            <a:pPr algn="ctr"/>
            <a:endParaRPr lang="it-IT" sz="3200" dirty="0" smtClean="0"/>
          </a:p>
        </p:txBody>
      </p:sp>
      <p:pic>
        <p:nvPicPr>
          <p:cNvPr id="13" name="Immagine 12" descr="05[2]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7707" y="1757178"/>
            <a:ext cx="968841" cy="1516446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4214811" y="4714888"/>
            <a:ext cx="457203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 </a:t>
            </a:r>
          </a:p>
          <a:p>
            <a:endParaRPr lang="it-IT" sz="4400" dirty="0" smtClean="0">
              <a:solidFill>
                <a:srgbClr val="C00000"/>
              </a:solidFill>
              <a:latin typeface="+mj-lt"/>
            </a:endParaRPr>
          </a:p>
          <a:p>
            <a:endParaRPr lang="it-IT" sz="4000" dirty="0" smtClean="0">
              <a:solidFill>
                <a:srgbClr val="C00000"/>
              </a:solidFill>
              <a:latin typeface="+mj-lt"/>
            </a:endParaRPr>
          </a:p>
          <a:p>
            <a:endParaRPr lang="it-IT" sz="4800" dirty="0"/>
          </a:p>
        </p:txBody>
      </p:sp>
      <p:pic>
        <p:nvPicPr>
          <p:cNvPr id="24" name="Immagine 23" descr="colonna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656" y="3197913"/>
            <a:ext cx="815892" cy="3535532"/>
          </a:xfrm>
          <a:prstGeom prst="rect">
            <a:avLst/>
          </a:prstGeom>
        </p:spPr>
      </p:pic>
      <p:pic>
        <p:nvPicPr>
          <p:cNvPr id="35" name="Picture 2" descr="C:\Users\utente\Desktop\Lab\eg\Egypt 2\Egitto pc lab\Laboratorio\Egitto immagini animate\showpic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03096" y="1529975"/>
            <a:ext cx="771413" cy="161270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774205" y="767941"/>
            <a:ext cx="79867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smtClean="0">
                <a:solidFill>
                  <a:srgbClr val="002060"/>
                </a:solidFill>
                <a:latin typeface="Calibri" pitchFamily="34" charset="0"/>
              </a:rPr>
              <a:t>:</a:t>
            </a:r>
          </a:p>
          <a:p>
            <a:pPr algn="ctr"/>
            <a:endParaRPr lang="it-IT" sz="2800" b="1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1242503" y="1244993"/>
            <a:ext cx="2993563" cy="1181625"/>
          </a:xfrm>
          <a:prstGeom prst="wedgeRectCallout">
            <a:avLst>
              <a:gd name="adj1" fmla="val -57733"/>
              <a:gd name="adj2" fmla="val -6385"/>
            </a:avLst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 smtClean="0"/>
          </a:p>
          <a:p>
            <a:pPr algn="ctr"/>
            <a:endParaRPr lang="it-IT" dirty="0" smtClean="0"/>
          </a:p>
          <a:p>
            <a:pPr algn="ctr"/>
            <a:endParaRPr lang="it-IT" dirty="0" smtClean="0"/>
          </a:p>
          <a:p>
            <a:pPr algn="ctr"/>
            <a:endParaRPr lang="it-IT" dirty="0" smtClean="0"/>
          </a:p>
          <a:p>
            <a:pPr algn="ctr"/>
            <a:endParaRPr lang="it-IT" dirty="0" smtClean="0"/>
          </a:p>
          <a:p>
            <a:pPr algn="ctr"/>
            <a:r>
              <a:rPr lang="it-IT" dirty="0" smtClean="0"/>
              <a:t>Ciao Ciao</a:t>
            </a:r>
          </a:p>
          <a:p>
            <a:pPr algn="ctr"/>
            <a:endParaRPr lang="it-IT" sz="800" dirty="0" smtClean="0"/>
          </a:p>
          <a:p>
            <a:pPr algn="ctr"/>
            <a:r>
              <a:rPr lang="it-IT" sz="1600" dirty="0" err="1" smtClean="0"/>
              <a:t>Ins.te</a:t>
            </a:r>
            <a:r>
              <a:rPr lang="it-IT" sz="1600" dirty="0" smtClean="0"/>
              <a:t>  </a:t>
            </a:r>
            <a:r>
              <a:rPr lang="it-IT" i="1" dirty="0" smtClean="0"/>
              <a:t>Francesco  Del  Zoppo</a:t>
            </a:r>
          </a:p>
          <a:p>
            <a:pPr algn="ctr"/>
            <a:endParaRPr lang="it-IT" sz="400" dirty="0" smtClean="0"/>
          </a:p>
          <a:p>
            <a:pPr algn="ctr"/>
            <a:r>
              <a:rPr lang="it-IT" sz="1200" dirty="0" smtClean="0"/>
              <a:t>Coordinatore e Docente</a:t>
            </a:r>
            <a:endParaRPr lang="en-US" sz="1200" dirty="0"/>
          </a:p>
          <a:p>
            <a:pPr algn="ctr"/>
            <a:endParaRPr lang="it-IT" dirty="0" smtClean="0"/>
          </a:p>
          <a:p>
            <a:pPr algn="ctr"/>
            <a:endParaRPr lang="it-IT" sz="300" dirty="0" smtClean="0"/>
          </a:p>
          <a:p>
            <a:pPr algn="ctr"/>
            <a:endParaRPr lang="it-IT" sz="1400" dirty="0" smtClean="0"/>
          </a:p>
          <a:p>
            <a:pPr algn="ctr"/>
            <a:endParaRPr lang="it-IT" sz="1400" dirty="0" smtClean="0"/>
          </a:p>
          <a:p>
            <a:pPr algn="ctr"/>
            <a:endParaRPr lang="it-IT" sz="1400" dirty="0" smtClean="0"/>
          </a:p>
          <a:p>
            <a:pPr algn="ctr"/>
            <a:endParaRPr lang="it-IT" sz="1400" dirty="0" smtClean="0"/>
          </a:p>
          <a:p>
            <a:pPr algn="ctr"/>
            <a:r>
              <a:rPr lang="it-IT" sz="1400" dirty="0" smtClean="0"/>
              <a:t>o</a:t>
            </a:r>
            <a:endParaRPr lang="en-US" sz="1400" dirty="0"/>
          </a:p>
        </p:txBody>
      </p:sp>
      <p:sp>
        <p:nvSpPr>
          <p:cNvPr id="19" name="Rectangular Callout 18"/>
          <p:cNvSpPr/>
          <p:nvPr/>
        </p:nvSpPr>
        <p:spPr>
          <a:xfrm>
            <a:off x="5436095" y="1529975"/>
            <a:ext cx="2495541" cy="1151389"/>
          </a:xfrm>
          <a:prstGeom prst="wedgeRectCallout">
            <a:avLst>
              <a:gd name="adj1" fmla="val 61838"/>
              <a:gd name="adj2" fmla="val -14228"/>
            </a:avLst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Ciao Ciao</a:t>
            </a:r>
          </a:p>
          <a:p>
            <a:pPr algn="ctr"/>
            <a:endParaRPr lang="it-IT" sz="800" dirty="0" smtClean="0"/>
          </a:p>
          <a:p>
            <a:pPr algn="ctr"/>
            <a:r>
              <a:rPr lang="it-IT" sz="1600" dirty="0" err="1" smtClean="0"/>
              <a:t>Ins.te</a:t>
            </a:r>
            <a:r>
              <a:rPr lang="it-IT" sz="1600" dirty="0" smtClean="0"/>
              <a:t>  </a:t>
            </a:r>
            <a:r>
              <a:rPr lang="it-IT" i="1" dirty="0" smtClean="0"/>
              <a:t>Paola  Geri</a:t>
            </a:r>
          </a:p>
          <a:p>
            <a:pPr algn="ctr"/>
            <a:endParaRPr lang="it-IT" sz="300" dirty="0" smtClean="0"/>
          </a:p>
          <a:p>
            <a:pPr algn="ctr"/>
            <a:r>
              <a:rPr lang="it-IT" sz="1200" dirty="0" smtClean="0"/>
              <a:t>Docente</a:t>
            </a:r>
            <a:endParaRPr lang="en-US" sz="1200" dirty="0"/>
          </a:p>
        </p:txBody>
      </p:sp>
      <p:sp>
        <p:nvSpPr>
          <p:cNvPr id="18" name="CasellaDiTesto 23"/>
          <p:cNvSpPr txBox="1"/>
          <p:nvPr/>
        </p:nvSpPr>
        <p:spPr>
          <a:xfrm>
            <a:off x="121546" y="121505"/>
            <a:ext cx="91023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iner Hand ITC" pitchFamily="66" charset="0"/>
              </a:rPr>
              <a:t>Antico  Egitto</a:t>
            </a:r>
            <a:endParaRPr lang="it-IT" sz="48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Viner Hand ITC" pitchFamily="66" charset="0"/>
            </a:endParaRPr>
          </a:p>
        </p:txBody>
      </p:sp>
      <p:pic>
        <p:nvPicPr>
          <p:cNvPr id="1026" name="Picture 2" descr="C:\Users\Utente\Documents\Antico Egitto\decorazioni\cleopatra9979so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1525" y="3079495"/>
            <a:ext cx="1434569" cy="210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ular Callout 24"/>
          <p:cNvSpPr/>
          <p:nvPr/>
        </p:nvSpPr>
        <p:spPr>
          <a:xfrm>
            <a:off x="1242503" y="2993720"/>
            <a:ext cx="2858905" cy="1193234"/>
          </a:xfrm>
          <a:prstGeom prst="wedgeRectCallout">
            <a:avLst>
              <a:gd name="adj1" fmla="val 57535"/>
              <a:gd name="adj2" fmla="val 6010"/>
            </a:avLst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smtClean="0"/>
              <a:t> </a:t>
            </a:r>
          </a:p>
          <a:p>
            <a:pPr algn="ctr"/>
            <a:r>
              <a:rPr lang="it-IT" dirty="0" smtClean="0"/>
              <a:t>e... Buon «Antico Egitto»!</a:t>
            </a:r>
          </a:p>
          <a:p>
            <a:pPr algn="ctr"/>
            <a:endParaRPr lang="it-IT" sz="1000" dirty="0" smtClean="0"/>
          </a:p>
          <a:p>
            <a:pPr algn="ctr"/>
            <a:r>
              <a:rPr lang="it-IT" sz="1600" dirty="0" smtClean="0"/>
              <a:t>Dott.ssa  </a:t>
            </a:r>
            <a:r>
              <a:rPr lang="it-IT" i="1" dirty="0" smtClean="0"/>
              <a:t>Camilla  Pasqualini</a:t>
            </a:r>
          </a:p>
          <a:p>
            <a:pPr algn="ctr"/>
            <a:endParaRPr lang="it-IT" sz="300" dirty="0"/>
          </a:p>
          <a:p>
            <a:pPr algn="ctr"/>
            <a:r>
              <a:rPr lang="it-IT" sz="1200" dirty="0" smtClean="0"/>
              <a:t>Dirigente  scolastico  </a:t>
            </a:r>
            <a:r>
              <a:rPr lang="en-US" sz="1200" dirty="0" smtClean="0"/>
              <a:t>VII  </a:t>
            </a:r>
            <a:r>
              <a:rPr lang="en-US" sz="1200" dirty="0" err="1" smtClean="0"/>
              <a:t>Circolo</a:t>
            </a:r>
            <a:r>
              <a:rPr lang="en-US" sz="1200" dirty="0" smtClean="0"/>
              <a:t>  Carducci</a:t>
            </a:r>
          </a:p>
          <a:p>
            <a:pPr algn="ctr"/>
            <a:endParaRPr lang="en-US" sz="1400" dirty="0"/>
          </a:p>
        </p:txBody>
      </p:sp>
      <p:pic>
        <p:nvPicPr>
          <p:cNvPr id="1027" name="Picture 3" descr="C:\Users\Utente\Documents\Antico Egitto\decorazioni\capitello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1467" y="5838095"/>
            <a:ext cx="4477161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magine 23" descr="colonna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19631" y="3130812"/>
            <a:ext cx="815892" cy="3535532"/>
          </a:xfrm>
          <a:prstGeom prst="rect">
            <a:avLst/>
          </a:prstGeom>
        </p:spPr>
      </p:pic>
      <p:pic>
        <p:nvPicPr>
          <p:cNvPr id="28" name="Picture 3" descr="C:\Users\Utente\Documents\Antico Egitto\decorazioni\capitello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6971" y="5183163"/>
            <a:ext cx="3274961" cy="65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User\Desktop\freccia088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3801" y="6171997"/>
            <a:ext cx="1214413" cy="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asellaDiTesto 12">
            <a:hlinkClick r:id="" action="ppaction://noaction"/>
          </p:cNvPr>
          <p:cNvSpPr txBox="1"/>
          <p:nvPr/>
        </p:nvSpPr>
        <p:spPr>
          <a:xfrm>
            <a:off x="1183486" y="6511931"/>
            <a:ext cx="864096" cy="215444"/>
          </a:xfrm>
          <a:prstGeom prst="rect">
            <a:avLst/>
          </a:prstGeom>
          <a:blipFill>
            <a:blip r:embed="rId11" cstate="print"/>
            <a:tile tx="0" ty="0" sx="100000" sy="100000" flip="none" algn="tl"/>
          </a:blip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12" action="ppaction://hlinksldjump"/>
              </a:rPr>
              <a:t>SOMMARIO</a:t>
            </a:r>
            <a:endParaRPr lang="it-IT" sz="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7665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sndAc>
          <p:endSnd/>
        </p:sndAc>
      </p:transition>
    </mc:Choice>
    <mc:Fallback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1429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5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00"/>
                            </p:stCondLst>
                            <p:childTnLst>
                              <p:par>
                                <p:cTn id="4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C:\Users\Utente\Desktop\Trovaroba\Salvataggio\Varie\Egittone\Lab\Laboratorio\Ancient Egypt\immagini monumneti vari\188 egitto 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6102" y="-24407"/>
            <a:ext cx="9218306" cy="727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hlinkClick r:id="rId3" action="ppaction://hlinksldjump"/>
          </p:cNvPr>
          <p:cNvSpPr txBox="1"/>
          <p:nvPr/>
        </p:nvSpPr>
        <p:spPr>
          <a:xfrm>
            <a:off x="409647" y="6018197"/>
            <a:ext cx="4143404" cy="769441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762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2400" b="1" dirty="0" smtClean="0">
              <a:ln w="18000">
                <a:noFill/>
                <a:prstDash val="solid"/>
                <a:miter lim="800000"/>
              </a:ln>
              <a:solidFill>
                <a:schemeClr val="bg1"/>
              </a:solidFill>
              <a:latin typeface="Viner Hand ITC" pitchFamily="66" charset="0"/>
            </a:endParaRPr>
          </a:p>
          <a:p>
            <a:pPr algn="ctr"/>
            <a:r>
              <a:rPr lang="it-IT" sz="2000" b="1" dirty="0" smtClean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Viner Hand ITC" pitchFamily="66" charset="0"/>
              </a:rPr>
              <a:t>  </a:t>
            </a:r>
            <a:r>
              <a:rPr lang="it-IT" sz="2000" b="1" dirty="0" smtClean="0">
                <a:ln w="18000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Viner Hand ITC" pitchFamily="66" charset="0"/>
                <a:hlinkClick r:id="rId5" action="ppaction://hlinksldjump"/>
              </a:rPr>
              <a:t>TEHM-PERASS    28</a:t>
            </a:r>
            <a:endParaRPr lang="it-IT" sz="2000" b="1" spc="50" dirty="0" smtClean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empus Sans ITC" pitchFamily="82" charset="0"/>
            </a:endParaRPr>
          </a:p>
        </p:txBody>
      </p:sp>
      <p:sp>
        <p:nvSpPr>
          <p:cNvPr id="7" name="CasellaDiTesto 6">
            <a:hlinkClick r:id="rId3" action="ppaction://hlinksldjump"/>
          </p:cNvPr>
          <p:cNvSpPr txBox="1"/>
          <p:nvPr/>
        </p:nvSpPr>
        <p:spPr>
          <a:xfrm>
            <a:off x="2602445" y="990418"/>
            <a:ext cx="4143404" cy="707886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762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2000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  <a:p>
            <a:pPr algn="ctr"/>
            <a:r>
              <a:rPr lang="it-IT" sz="2000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</a:rPr>
              <a:t>    </a:t>
            </a:r>
            <a:r>
              <a:rPr lang="it-IT" sz="2000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6" action="ppaction://hlinksldjump">
                  <a:snd r:embed="rId7" name="breeze.wav"/>
                </a:hlinkClick>
              </a:rPr>
              <a:t>Presentazione     3</a:t>
            </a:r>
            <a:endParaRPr lang="it-IT" sz="2000" spc="50" dirty="0" smtClean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  <p:sp>
        <p:nvSpPr>
          <p:cNvPr id="8" name="CasellaDiTesto 7">
            <a:hlinkClick r:id="rId8" action="ppaction://hlinksldjump"/>
          </p:cNvPr>
          <p:cNvSpPr txBox="1"/>
          <p:nvPr/>
        </p:nvSpPr>
        <p:spPr>
          <a:xfrm>
            <a:off x="2602445" y="1704798"/>
            <a:ext cx="4143404" cy="707886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762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20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  <a:p>
            <a:pPr algn="ctr"/>
            <a:r>
              <a:rPr lang="it-IT" sz="2000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9" action="ppaction://hlinksldjump">
                  <a:snd r:embed="rId7" name="breeze.wav"/>
                </a:hlinkClick>
              </a:rPr>
              <a:t>Finalità e obiettivi     </a:t>
            </a:r>
            <a:r>
              <a:rPr lang="it-IT" sz="20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9" action="ppaction://hlinksldjump">
                  <a:snd r:embed="rId7" name="breeze.wav"/>
                </a:hlinkClick>
              </a:rPr>
              <a:t>5</a:t>
            </a:r>
            <a:endParaRPr lang="it-IT" sz="2000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  <p:sp>
        <p:nvSpPr>
          <p:cNvPr id="9" name="CasellaDiTesto 8">
            <a:hlinkClick r:id="rId10" action="ppaction://hlinksldjump"/>
          </p:cNvPr>
          <p:cNvSpPr txBox="1"/>
          <p:nvPr/>
        </p:nvSpPr>
        <p:spPr>
          <a:xfrm>
            <a:off x="2602445" y="2419178"/>
            <a:ext cx="4143404" cy="707886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762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20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  <a:p>
            <a:pPr algn="ctr"/>
            <a:r>
              <a:rPr lang="it-IT" sz="2000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</a:rPr>
              <a:t>        </a:t>
            </a:r>
            <a:r>
              <a:rPr lang="it-IT" sz="2000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11" action="ppaction://hlinksldjump"/>
              </a:rPr>
              <a:t>Storia della costruzione   12 </a:t>
            </a:r>
            <a:endParaRPr lang="it-IT" sz="2000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602445" y="3133558"/>
            <a:ext cx="4143404" cy="707886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762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2000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  <a:p>
            <a:pPr algn="ctr"/>
            <a:r>
              <a:rPr lang="it-IT" sz="2000" u="sng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12" action="ppaction://hlinksldjump"/>
              </a:rPr>
              <a:t>Laboratori</a:t>
            </a:r>
            <a:r>
              <a:rPr lang="it-IT" sz="2000" u="sng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</a:rPr>
              <a:t> didattici   23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602445" y="3847938"/>
            <a:ext cx="4143404" cy="1015663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762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20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  <a:p>
            <a:pPr algn="ctr"/>
            <a:r>
              <a:rPr lang="it-IT" sz="2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</a:rPr>
              <a:t>     </a:t>
            </a:r>
            <a:r>
              <a:rPr lang="it-IT" sz="2000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10" action="ppaction://hlinksldjump"/>
              </a:rPr>
              <a:t>CHEF</a:t>
            </a:r>
            <a:r>
              <a:rPr lang="it-IT" sz="2000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10" action="ppaction://hlinksldjump"/>
              </a:rPr>
              <a:t>-ERTYTI     24</a:t>
            </a:r>
            <a:endParaRPr lang="it-IT" sz="2000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  <a:p>
            <a:pPr algn="ctr"/>
            <a:endParaRPr lang="it-IT" sz="2000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602445" y="4581455"/>
            <a:ext cx="4143404" cy="707886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762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20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  <a:p>
            <a:pPr algn="ctr"/>
            <a:r>
              <a:rPr lang="it-IT" sz="2000" spc="50" dirty="0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er Hand ITC" pitchFamily="66" charset="0"/>
              </a:rPr>
              <a:t>  </a:t>
            </a:r>
            <a:r>
              <a:rPr lang="it-IT" sz="2000" spc="50" dirty="0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er Hand ITC" pitchFamily="66" charset="0"/>
                <a:hlinkClick r:id="rId13" action="ppaction://hlinksldjump"/>
              </a:rPr>
              <a:t>POL-TRHO-NESS    26   </a:t>
            </a:r>
            <a:endParaRPr lang="it-IT" sz="2000" spc="50" dirty="0" smtClean="0">
              <a:ln w="1143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ner Hand ITC" pitchFamily="66" charset="0"/>
            </a:endParaRPr>
          </a:p>
        </p:txBody>
      </p:sp>
      <p:sp>
        <p:nvSpPr>
          <p:cNvPr id="31" name="CasellaDiTesto 12"/>
          <p:cNvSpPr txBox="1"/>
          <p:nvPr/>
        </p:nvSpPr>
        <p:spPr>
          <a:xfrm>
            <a:off x="2602445" y="5310311"/>
            <a:ext cx="4143404" cy="707886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762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20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  <a:p>
            <a:pPr algn="ctr"/>
            <a:r>
              <a:rPr lang="it-IT" sz="2000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</a:rPr>
              <a:t>      </a:t>
            </a:r>
            <a:r>
              <a:rPr lang="it-IT" sz="2000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14" action="ppaction://hlinksldjump"/>
              </a:rPr>
              <a:t>THOP-MO-DEHL    27</a:t>
            </a:r>
            <a:endParaRPr lang="it-IT" sz="2000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  <p:sp>
        <p:nvSpPr>
          <p:cNvPr id="33" name="CasellaDiTesto 12"/>
          <p:cNvSpPr txBox="1"/>
          <p:nvPr/>
        </p:nvSpPr>
        <p:spPr>
          <a:xfrm>
            <a:off x="4860032" y="161495"/>
            <a:ext cx="3993032" cy="769441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762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20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  <a:p>
            <a:pPr algn="ctr"/>
            <a:r>
              <a:rPr lang="it-IT" sz="2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</a:rPr>
              <a:t> SOMMARIO</a:t>
            </a:r>
          </a:p>
        </p:txBody>
      </p:sp>
      <p:pic>
        <p:nvPicPr>
          <p:cNvPr id="38" name="Immagine 12" descr="05[2].gif">
            <a:hlinkClick r:id="rId3" action="ppaction://hlinksldjump">
              <a:snd r:embed="rId7" name="breeze.wav"/>
            </a:hlinkClick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833609" y="1065369"/>
            <a:ext cx="353520" cy="553336"/>
          </a:xfrm>
          <a:prstGeom prst="rect">
            <a:avLst/>
          </a:prstGeom>
        </p:spPr>
      </p:pic>
      <p:pic>
        <p:nvPicPr>
          <p:cNvPr id="39" name="Picture 2" descr="C:\Users\utente\Desktop\Lab\eg\Egypt 2\Egitto pc lab\Laboratorio\Egitto immagini animate\showpic.gif">
            <a:hlinkClick r:id="rId8" action="ppaction://hlinksldjump">
              <a:snd r:embed="rId7" name="breeze.wav"/>
            </a:hlinkClick>
          </p:cNvPr>
          <p:cNvPicPr>
            <a:picLocks noChangeAspect="1" noChangeArrowheads="1" noCrop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889531" y="1791561"/>
            <a:ext cx="241671" cy="529712"/>
          </a:xfrm>
          <a:prstGeom prst="rect">
            <a:avLst/>
          </a:prstGeom>
          <a:noFill/>
        </p:spPr>
      </p:pic>
      <p:pic>
        <p:nvPicPr>
          <p:cNvPr id="40" name="Immagine 12" descr="05[2].gif">
            <a:hlinkClick r:id="rId12" action="ppaction://hlinksldjump">
              <a:snd r:embed="rId7" name="breeze.wav"/>
            </a:hlinkClick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807726" y="2543787"/>
            <a:ext cx="353520" cy="553336"/>
          </a:xfrm>
          <a:prstGeom prst="rect">
            <a:avLst/>
          </a:prstGeom>
        </p:spPr>
      </p:pic>
      <p:pic>
        <p:nvPicPr>
          <p:cNvPr id="41" name="Picture 2" descr="C:\Users\utente\Desktop\Lab\eg\Egypt 2\Egitto pc lab\Laboratorio\Egitto immagini animate\showpic.gif">
            <a:hlinkClick r:id="rId13" action="ppaction://hlinksldjump">
              <a:snd r:embed="rId7" name="breeze.wav"/>
            </a:hlinkClick>
          </p:cNvPr>
          <p:cNvPicPr>
            <a:picLocks noChangeAspect="1" noChangeArrowheads="1" noCrop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877375" y="3222645"/>
            <a:ext cx="241671" cy="529712"/>
          </a:xfrm>
          <a:prstGeom prst="rect">
            <a:avLst/>
          </a:prstGeom>
          <a:noFill/>
        </p:spPr>
      </p:pic>
      <p:pic>
        <p:nvPicPr>
          <p:cNvPr id="42" name="Immagine 12" descr="05[2].gif">
            <a:hlinkClick r:id="rId17" action="ppaction://hlinksldjump">
              <a:snd r:embed="rId7" name="breeze.wav"/>
            </a:hlinkClick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833609" y="3922889"/>
            <a:ext cx="353520" cy="553336"/>
          </a:xfrm>
          <a:prstGeom prst="rect">
            <a:avLst/>
          </a:prstGeom>
        </p:spPr>
      </p:pic>
      <p:pic>
        <p:nvPicPr>
          <p:cNvPr id="43" name="Picture 2" descr="C:\Users\utente\Desktop\Lab\eg\Egypt 2\Egitto pc lab\Laboratorio\Egitto immagini animate\showpic.gif">
            <a:hlinkClick r:id="rId18" action="ppaction://hlinksldjump">
              <a:snd r:embed="rId7" name="breeze.wav"/>
            </a:hlinkClick>
          </p:cNvPr>
          <p:cNvPicPr>
            <a:picLocks noChangeAspect="1" noChangeArrowheads="1" noCrop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965381" y="4655729"/>
            <a:ext cx="241671" cy="529712"/>
          </a:xfrm>
          <a:prstGeom prst="rect">
            <a:avLst/>
          </a:prstGeom>
          <a:noFill/>
        </p:spPr>
      </p:pic>
      <p:pic>
        <p:nvPicPr>
          <p:cNvPr id="44" name="Immagine 12" descr="05[2].gif">
            <a:hlinkClick r:id="rId18" action="ppaction://hlinksldjump">
              <a:snd r:embed="rId7" name="breeze.wav"/>
            </a:hlinkClick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765946" y="5393316"/>
            <a:ext cx="369968" cy="553336"/>
          </a:xfrm>
          <a:prstGeom prst="rect">
            <a:avLst/>
          </a:prstGeom>
        </p:spPr>
      </p:pic>
      <p:pic>
        <p:nvPicPr>
          <p:cNvPr id="45" name="Picture 2" descr="C:\Users\utente\Desktop\Lab\eg\Egypt 2\Egitto pc lab\Laboratorio\Egitto immagini animate\showpic.gif">
            <a:hlinkClick r:id="rId3" action="ppaction://hlinksldjump">
              <a:snd r:embed="rId7" name="breeze.wav"/>
            </a:hlinkClick>
          </p:cNvPr>
          <p:cNvPicPr>
            <a:picLocks noChangeAspect="1" noChangeArrowheads="1" noCrop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45012" y="6138058"/>
            <a:ext cx="262096" cy="529712"/>
          </a:xfrm>
          <a:prstGeom prst="rect">
            <a:avLst/>
          </a:prstGeom>
          <a:noFill/>
        </p:spPr>
      </p:pic>
      <p:pic>
        <p:nvPicPr>
          <p:cNvPr id="52" name="Immagine 12" descr="05[2].gif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162781" y="269543"/>
            <a:ext cx="353520" cy="553336"/>
          </a:xfrm>
          <a:prstGeom prst="rect">
            <a:avLst/>
          </a:prstGeom>
        </p:spPr>
      </p:pic>
      <p:pic>
        <p:nvPicPr>
          <p:cNvPr id="53" name="Picture 2" descr="C:\Users\utente\Desktop\Lab\eg\Egypt 2\Egitto pc lab\Laboratorio\Egitto immagini animate\showpic.gif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619234" y="281355"/>
            <a:ext cx="241671" cy="529712"/>
          </a:xfrm>
          <a:prstGeom prst="rect">
            <a:avLst/>
          </a:prstGeom>
          <a:noFill/>
        </p:spPr>
      </p:pic>
      <p:pic>
        <p:nvPicPr>
          <p:cNvPr id="32" name="Picture 6" descr="C:\Users\Utente\Desktop\Trovaroba\Egittone\Decorazioni\egypte17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9451" y="5415164"/>
            <a:ext cx="970579" cy="58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C:\Users\Utente\Desktop\Trovaroba\Egittone\Decorazioni\egypte17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09647" y="5393316"/>
            <a:ext cx="1055858" cy="62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asellaDiTesto 23"/>
          <p:cNvSpPr txBox="1"/>
          <p:nvPr/>
        </p:nvSpPr>
        <p:spPr>
          <a:xfrm>
            <a:off x="153184" y="318008"/>
            <a:ext cx="51863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iner Hand ITC" pitchFamily="66" charset="0"/>
              </a:rPr>
              <a:t>Antico  Egitto</a:t>
            </a:r>
          </a:p>
        </p:txBody>
      </p:sp>
      <p:sp>
        <p:nvSpPr>
          <p:cNvPr id="26" name="CasellaDiTesto 25">
            <a:hlinkClick r:id="rId3" action="ppaction://hlinksldjump"/>
          </p:cNvPr>
          <p:cNvSpPr txBox="1"/>
          <p:nvPr/>
        </p:nvSpPr>
        <p:spPr>
          <a:xfrm>
            <a:off x="4553051" y="6018193"/>
            <a:ext cx="4143404" cy="769441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762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2400" b="1" dirty="0" smtClean="0">
              <a:ln w="18000">
                <a:noFill/>
                <a:prstDash val="solid"/>
                <a:miter lim="800000"/>
              </a:ln>
              <a:solidFill>
                <a:schemeClr val="bg1"/>
              </a:solidFill>
              <a:latin typeface="Viner Hand ITC" pitchFamily="66" charset="0"/>
            </a:endParaRPr>
          </a:p>
          <a:p>
            <a:pPr algn="ctr"/>
            <a:r>
              <a:rPr lang="it-IT" sz="2000" b="1" dirty="0" smtClean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Viner Hand ITC" pitchFamily="66" charset="0"/>
              </a:rPr>
              <a:t>  </a:t>
            </a:r>
            <a:r>
              <a:rPr lang="it-IT" sz="2000" b="1" dirty="0" smtClean="0">
                <a:ln w="18000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Viner Hand ITC" pitchFamily="66" charset="0"/>
                <a:hlinkClick r:id="rId20" action="ppaction://hlinksldjump"/>
              </a:rPr>
              <a:t>HENIGMA- RYT    30</a:t>
            </a:r>
            <a:endParaRPr lang="it-IT" sz="2000" b="1" dirty="0" smtClean="0">
              <a:ln w="18000">
                <a:noFill/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latin typeface="Viner Hand ITC" pitchFamily="66" charset="0"/>
            </a:endParaRPr>
          </a:p>
        </p:txBody>
      </p:sp>
      <p:pic>
        <p:nvPicPr>
          <p:cNvPr id="28" name="Immagine 12" descr="05[2].gif">
            <a:hlinkClick r:id="rId18" action="ppaction://hlinksldjump">
              <a:snd r:embed="rId7" name="breeze.wav"/>
            </a:hlinkClick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675048" y="6138058"/>
            <a:ext cx="369968" cy="5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0573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sndAc>
          <p:endSnd/>
        </p:sndAc>
      </p:transition>
    </mc:Choice>
    <mc:Fallback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2226" name="Picture 2" descr="http://www.sehaisetediluce.it/papir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4290"/>
            <a:ext cx="9144000" cy="6429396"/>
          </a:xfrm>
          <a:prstGeom prst="rect">
            <a:avLst/>
          </a:prstGeom>
          <a:noFill/>
        </p:spPr>
      </p:pic>
      <p:sp>
        <p:nvSpPr>
          <p:cNvPr id="12" name="Rettangolo 11"/>
          <p:cNvSpPr/>
          <p:nvPr/>
        </p:nvSpPr>
        <p:spPr>
          <a:xfrm>
            <a:off x="1563909" y="2211520"/>
            <a:ext cx="601618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000" b="1" i="1" dirty="0" smtClean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Un percorso ideato per contribuire 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000" b="1" i="1" dirty="0" smtClean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a superare le difficoltà oggettive 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000" b="1" i="1" dirty="0" smtClean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che gli alunni e le alunne incontrano 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000" b="1" i="1" dirty="0" smtClean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nello studio della Disciplina e, soprattutto, 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000" b="1" i="1" dirty="0" smtClean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nello studio in generale.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000" b="1" i="1" dirty="0" smtClean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it-IT" sz="20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8" descr="F:\Pictures\personal\matita%20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857224" y="1000108"/>
            <a:ext cx="1062293" cy="1214446"/>
          </a:xfrm>
          <a:prstGeom prst="rect">
            <a:avLst/>
          </a:prstGeom>
          <a:noFill/>
        </p:spPr>
      </p:pic>
      <p:sp>
        <p:nvSpPr>
          <p:cNvPr id="16" name="CasellaDiTesto 27"/>
          <p:cNvSpPr txBox="1">
            <a:spLocks noChangeArrowheads="1"/>
          </p:cNvSpPr>
          <p:nvPr/>
        </p:nvSpPr>
        <p:spPr bwMode="auto">
          <a:xfrm rot="20441024">
            <a:off x="7111476" y="1135283"/>
            <a:ext cx="621282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t-IT" sz="6000" b="1" i="1" dirty="0" smtClean="0">
              <a:solidFill>
                <a:srgbClr val="FF0000"/>
              </a:solidFill>
              <a:latin typeface="Viner Hand ITC" pitchFamily="66" charset="0"/>
              <a:cs typeface="Times New Roman" pitchFamily="18" charset="0"/>
            </a:endParaRPr>
          </a:p>
          <a:p>
            <a:pPr algn="ctr"/>
            <a:endParaRPr lang="it-IT" sz="6000" b="1" i="1" dirty="0" smtClean="0">
              <a:solidFill>
                <a:srgbClr val="FF0000"/>
              </a:solidFill>
              <a:latin typeface="Viner Hand ITC" pitchFamily="66" charset="0"/>
              <a:cs typeface="Times New Roman" pitchFamily="18" charset="0"/>
            </a:endParaRPr>
          </a:p>
          <a:p>
            <a:pPr algn="ctr"/>
            <a:endParaRPr lang="it-IT" sz="6000" b="1" i="1" dirty="0" smtClean="0">
              <a:solidFill>
                <a:srgbClr val="FF0000"/>
              </a:solidFill>
              <a:latin typeface="Viner Hand ITC" pitchFamily="66" charset="0"/>
              <a:cs typeface="Times New Roman" pitchFamily="18" charset="0"/>
            </a:endParaRPr>
          </a:p>
          <a:p>
            <a:pPr algn="ctr"/>
            <a:endParaRPr lang="it-IT" sz="6000" b="1" i="1" dirty="0">
              <a:solidFill>
                <a:srgbClr val="FF0000"/>
              </a:solidFill>
              <a:latin typeface="Viner Hand ITC" pitchFamily="66" charset="0"/>
              <a:cs typeface="Times New Roman" pitchFamily="18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258214" y="1000108"/>
            <a:ext cx="51379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60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iner Hand ITC" pitchFamily="66" charset="0"/>
                <a:cs typeface="Times New Roman" pitchFamily="18" charset="0"/>
              </a:rPr>
              <a:t>Antico  </a:t>
            </a:r>
            <a:r>
              <a:rPr lang="it-IT" sz="60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iner Hand ITC" pitchFamily="66" charset="0"/>
                <a:cs typeface="Times New Roman" pitchFamily="18" charset="0"/>
              </a:rPr>
              <a:t>E</a:t>
            </a:r>
            <a:r>
              <a:rPr lang="it-IT" sz="60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iner Hand ITC" pitchFamily="66" charset="0"/>
                <a:cs typeface="Times New Roman" pitchFamily="18" charset="0"/>
              </a:rPr>
              <a:t>gitto</a:t>
            </a:r>
          </a:p>
        </p:txBody>
      </p:sp>
      <p:pic>
        <p:nvPicPr>
          <p:cNvPr id="1027" name="Picture 3" descr="C:\Users\User\Desktop\bart-e-schinner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0" y="2813492"/>
            <a:ext cx="3648412" cy="302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User\Desktop\freccia088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3801" y="6171997"/>
            <a:ext cx="1214413" cy="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User\Desktop\Ancientegypt_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5464" y="2099832"/>
            <a:ext cx="1954279" cy="22278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2">
            <a:hlinkClick r:id="" action="ppaction://noaction"/>
          </p:cNvPr>
          <p:cNvSpPr txBox="1"/>
          <p:nvPr/>
        </p:nvSpPr>
        <p:spPr>
          <a:xfrm>
            <a:off x="1183486" y="6511931"/>
            <a:ext cx="864096" cy="21544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9" action="ppaction://hlinksldjump"/>
              </a:rPr>
              <a:t>SOMMARIO</a:t>
            </a:r>
            <a:endParaRPr lang="it-IT" sz="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3038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sndAc>
          <p:endSnd/>
        </p:sndAc>
      </p:transition>
    </mc:Choice>
    <mc:Fallback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3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3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3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3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1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208 C -0.02952 -0.00417 -0.13247 -0.00996 -0.16806 -0.00996 C -0.39549 -0.00996 -0.62917 0.0868 -0.62917 0.18403 C -0.62917 0.13495 -0.74636 0.0868 -0.8566 0.0868 C -0.97379 0.0868 -1.08403 0.13588 -1.08403 0.18403 C -1.08403 0.15972 -1.14289 0.13495 -1.20122 0.13495 C -1.25938 0.13495 -1.31754 0.15879 -1.31754 0.18403 C -1.31754 0.17129 -1.34688 0.15972 -1.37605 0.15972 C -1.40539 0.15972 -1.43438 0.17222 -1.43438 0.18403 C -1.43438 0.17731 -1.44966 0.17129 -1.46372 0.17129 C -1.47136 0.17129 -1.49289 0.17754 -1.49289 0.18403 C -1.49289 0.18079 -1.50053 0.17731 -1.50816 0.17731 C -1.50816 0.17685 -1.52327 0.18055 -1.52327 0.18403 C -1.52327 0.18217 -1.52327 0.18079 -1.53091 0.18079 C -1.53091 0.18125 -1.53855 0.18217 -1.53855 0.18403 C -1.53855 0.1831 -1.53855 0.18217 -1.53855 0.18125 C -1.54618 0.18125 -1.54618 0.18217 -1.54618 0.1831 C -1.55382 0.1831 -1.55382 0.18217 -1.55382 0.18125 C -1.56181 0.18125 -1.56181 0.18217 -1.56181 0.1831 " pathEditMode="relative" rAng="0" ptsTypes="fffffffffffffffffff">
                                      <p:cBhvr>
                                        <p:cTn id="3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090" y="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1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1"/>
                            </p:stCondLst>
                            <p:childTnLst>
                              <p:par>
                                <p:cTn id="3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2" descr="http://www.sehaisetediluce.it/papir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64" y="0"/>
            <a:ext cx="8715436" cy="6858000"/>
          </a:xfrm>
          <a:prstGeom prst="rect">
            <a:avLst/>
          </a:prstGeom>
          <a:noFill/>
        </p:spPr>
      </p:pic>
      <p:sp>
        <p:nvSpPr>
          <p:cNvPr id="15" name="CasellaDiTesto 14"/>
          <p:cNvSpPr txBox="1"/>
          <p:nvPr/>
        </p:nvSpPr>
        <p:spPr>
          <a:xfrm>
            <a:off x="1142976" y="1500174"/>
            <a:ext cx="65722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92D050"/>
                </a:solidFill>
              </a:rPr>
              <a:t>Contribuire ad attivare:</a:t>
            </a:r>
          </a:p>
          <a:p>
            <a:r>
              <a:rPr lang="it-IT" sz="3200" b="1" dirty="0" smtClean="0">
                <a:solidFill>
                  <a:schemeClr val="bg1"/>
                </a:solidFill>
              </a:rPr>
              <a:t>- Motivazione</a:t>
            </a:r>
          </a:p>
          <a:p>
            <a:pPr>
              <a:buFontTx/>
              <a:buChar char="-"/>
            </a:pPr>
            <a:r>
              <a:rPr lang="it-IT" sz="3200" b="1" dirty="0" smtClean="0">
                <a:solidFill>
                  <a:schemeClr val="bg1"/>
                </a:solidFill>
              </a:rPr>
              <a:t> Interesse</a:t>
            </a:r>
          </a:p>
          <a:p>
            <a:pPr>
              <a:buFontTx/>
              <a:buChar char="-"/>
            </a:pPr>
            <a:r>
              <a:rPr lang="it-IT" sz="3200" b="1" dirty="0" smtClean="0">
                <a:solidFill>
                  <a:schemeClr val="bg1"/>
                </a:solidFill>
              </a:rPr>
              <a:t> Passione</a:t>
            </a:r>
          </a:p>
          <a:p>
            <a:r>
              <a:rPr lang="it-IT" sz="3200" b="1" dirty="0" smtClean="0">
                <a:solidFill>
                  <a:srgbClr val="92D050"/>
                </a:solidFill>
              </a:rPr>
              <a:t>Contribuire a sviluppare:</a:t>
            </a:r>
          </a:p>
          <a:p>
            <a:pPr>
              <a:buFontTx/>
              <a:buChar char="-"/>
            </a:pPr>
            <a:r>
              <a:rPr lang="it-IT" sz="3200" b="1" dirty="0" smtClean="0">
                <a:solidFill>
                  <a:schemeClr val="bg1"/>
                </a:solidFill>
              </a:rPr>
              <a:t> Creatività</a:t>
            </a:r>
          </a:p>
          <a:p>
            <a:pPr>
              <a:buFontTx/>
              <a:buChar char="-"/>
            </a:pPr>
            <a:r>
              <a:rPr lang="it-IT" sz="3200" b="1" dirty="0" smtClean="0">
                <a:solidFill>
                  <a:schemeClr val="bg1"/>
                </a:solidFill>
              </a:rPr>
              <a:t> Pluralità di intelligenze</a:t>
            </a:r>
          </a:p>
          <a:p>
            <a:pPr>
              <a:buFontTx/>
              <a:buChar char="-"/>
            </a:pPr>
            <a:r>
              <a:rPr lang="it-IT" sz="3200" b="1" dirty="0" smtClean="0">
                <a:solidFill>
                  <a:schemeClr val="bg1"/>
                </a:solidFill>
              </a:rPr>
              <a:t> Metodo di ricerca scientifico</a:t>
            </a:r>
          </a:p>
          <a:p>
            <a:pPr>
              <a:buFontTx/>
              <a:buChar char="-"/>
            </a:pPr>
            <a:r>
              <a:rPr lang="it-IT" sz="3200" b="1" dirty="0" smtClean="0">
                <a:solidFill>
                  <a:schemeClr val="bg1"/>
                </a:solidFill>
              </a:rPr>
              <a:t> Generalizzazione del pensiero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555776" y="620688"/>
            <a:ext cx="54292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92D05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Finalità e obiettivi</a:t>
            </a:r>
            <a:endParaRPr lang="it-IT" sz="44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Utente\Pictures\Gif e glitter\Uomini disegnati animati\dottoretrasformator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2060848"/>
            <a:ext cx="2730361" cy="2258194"/>
          </a:xfrm>
          <a:prstGeom prst="rect">
            <a:avLst/>
          </a:prstGeom>
          <a:noFill/>
        </p:spPr>
      </p:pic>
      <p:pic>
        <p:nvPicPr>
          <p:cNvPr id="11" name="Picture 8" descr="F:\Pictures\personal\matita%204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071538" y="571480"/>
            <a:ext cx="919417" cy="1042548"/>
          </a:xfrm>
          <a:prstGeom prst="rect">
            <a:avLst/>
          </a:prstGeom>
          <a:noFill/>
        </p:spPr>
      </p:pic>
      <p:pic>
        <p:nvPicPr>
          <p:cNvPr id="10" name="Picture 7" descr="C:\Users\User\Desktop\freccia088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3801" y="6171997"/>
            <a:ext cx="1214413" cy="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hlinkClick r:id="" action="ppaction://noaction"/>
          </p:cNvPr>
          <p:cNvSpPr txBox="1"/>
          <p:nvPr/>
        </p:nvSpPr>
        <p:spPr>
          <a:xfrm>
            <a:off x="1183486" y="6511931"/>
            <a:ext cx="864096" cy="21544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8" action="ppaction://hlinksldjump"/>
              </a:rPr>
              <a:t>SOMMARIO</a:t>
            </a:r>
            <a:endParaRPr lang="it-IT" sz="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1335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sndAc>
          <p:endSnd/>
        </p:sndAc>
      </p:transition>
    </mc:Choice>
    <mc:Fallback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20"/>
                            </p:stCondLst>
                            <p:childTnLst>
                              <p:par>
                                <p:cTn id="1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20"/>
                            </p:stCondLst>
                            <p:childTnLst>
                              <p:par>
                                <p:cTn id="2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80"/>
                            </p:stCondLst>
                            <p:childTnLst>
                              <p:par>
                                <p:cTn id="27" presetID="21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80"/>
                            </p:stCondLst>
                            <p:childTnLst>
                              <p:par>
                                <p:cTn id="31" presetID="27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220"/>
                            </p:stCondLst>
                            <p:childTnLst>
                              <p:par>
                                <p:cTn id="3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180"/>
                            </p:stCondLst>
                            <p:childTnLst>
                              <p:par>
                                <p:cTn id="4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260"/>
                            </p:stCondLst>
                            <p:childTnLst>
                              <p:par>
                                <p:cTn id="4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380"/>
                            </p:stCondLst>
                            <p:childTnLst>
                              <p:par>
                                <p:cTn id="5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2226" name="Picture 2" descr="http://www.sehaisetediluce.it/papir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4290"/>
            <a:ext cx="9144000" cy="6429396"/>
          </a:xfrm>
          <a:prstGeom prst="rect">
            <a:avLst/>
          </a:prstGeom>
          <a:noFill/>
        </p:spPr>
      </p:pic>
      <p:sp>
        <p:nvSpPr>
          <p:cNvPr id="11" name="Rettangolo 10"/>
          <p:cNvSpPr/>
          <p:nvPr/>
        </p:nvSpPr>
        <p:spPr>
          <a:xfrm>
            <a:off x="1071538" y="785794"/>
            <a:ext cx="507209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92D05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 </a:t>
            </a:r>
            <a:r>
              <a:rPr lang="it-IT" sz="3200" b="1" dirty="0" smtClean="0">
                <a:solidFill>
                  <a:srgbClr val="92D05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Disciplinari:</a:t>
            </a:r>
          </a:p>
          <a:p>
            <a:endParaRPr lang="it-IT" sz="32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8" descr="F:\Pictures\personal\matita%20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00034" y="785794"/>
            <a:ext cx="857256" cy="928694"/>
          </a:xfrm>
          <a:prstGeom prst="rect">
            <a:avLst/>
          </a:prstGeom>
          <a:noFill/>
        </p:spPr>
      </p:pic>
      <p:graphicFrame>
        <p:nvGraphicFramePr>
          <p:cNvPr id="18" name="Diagramma 17"/>
          <p:cNvGraphicFramePr/>
          <p:nvPr/>
        </p:nvGraphicFramePr>
        <p:xfrm>
          <a:off x="857224" y="2143116"/>
          <a:ext cx="7215238" cy="3357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074" name="Picture 2" descr="C:\Users\utente\Desktop\faccia perplessa 2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00892" y="928670"/>
            <a:ext cx="1585497" cy="1634282"/>
          </a:xfrm>
          <a:prstGeom prst="rect">
            <a:avLst/>
          </a:prstGeom>
          <a:noFill/>
        </p:spPr>
      </p:pic>
      <p:pic>
        <p:nvPicPr>
          <p:cNvPr id="13" name="Picture 7" descr="C:\Users\User\Desktop\freccia088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3801" y="6171997"/>
            <a:ext cx="1214413" cy="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2">
            <a:hlinkClick r:id="" action="ppaction://noaction"/>
          </p:cNvPr>
          <p:cNvSpPr txBox="1"/>
          <p:nvPr/>
        </p:nvSpPr>
        <p:spPr>
          <a:xfrm>
            <a:off x="1183486" y="6511931"/>
            <a:ext cx="864096" cy="21544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13" action="ppaction://hlinksldjump"/>
              </a:rPr>
              <a:t>SOMMARIO</a:t>
            </a:r>
            <a:endParaRPr lang="it-IT" sz="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3447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sndAc>
          <p:endSnd/>
        </p:sndAc>
      </p:transition>
    </mc:Choice>
    <mc:Fallback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2226" name="Picture 2" descr="http://www.sehaisetediluce.it/papir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429396"/>
          </a:xfrm>
          <a:prstGeom prst="rect">
            <a:avLst/>
          </a:prstGeom>
          <a:noFill/>
        </p:spPr>
      </p:pic>
      <p:pic>
        <p:nvPicPr>
          <p:cNvPr id="14" name="Picture 8" descr="F:\Pictures\personal\matita%20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14348" y="285728"/>
            <a:ext cx="705103" cy="1042548"/>
          </a:xfrm>
          <a:prstGeom prst="rect">
            <a:avLst/>
          </a:prstGeom>
          <a:noFill/>
        </p:spPr>
      </p:pic>
      <p:graphicFrame>
        <p:nvGraphicFramePr>
          <p:cNvPr id="16" name="Diagramma 15"/>
          <p:cNvGraphicFramePr/>
          <p:nvPr/>
        </p:nvGraphicFramePr>
        <p:xfrm>
          <a:off x="857224" y="1428736"/>
          <a:ext cx="6072230" cy="3643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3" name="Picture 2" descr="C:\Users\utente\Desktop\faccia perplessa 2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68915" y="1785950"/>
            <a:ext cx="1803920" cy="1859426"/>
          </a:xfrm>
          <a:prstGeom prst="rect">
            <a:avLst/>
          </a:prstGeom>
          <a:noFill/>
        </p:spPr>
      </p:pic>
      <p:sp>
        <p:nvSpPr>
          <p:cNvPr id="10" name="Fumetto 4 9"/>
          <p:cNvSpPr/>
          <p:nvPr/>
        </p:nvSpPr>
        <p:spPr>
          <a:xfrm>
            <a:off x="5580112" y="285728"/>
            <a:ext cx="3278168" cy="1500222"/>
          </a:xfrm>
          <a:prstGeom prst="cloudCallout">
            <a:avLst>
              <a:gd name="adj1" fmla="val 9960"/>
              <a:gd name="adj2" fmla="val 6731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smtClean="0">
                <a:solidFill>
                  <a:schemeClr val="tx1"/>
                </a:solidFill>
              </a:rPr>
              <a:t>Cavolo! </a:t>
            </a:r>
          </a:p>
          <a:p>
            <a:pPr algn="ctr"/>
            <a:r>
              <a:rPr lang="it-IT" sz="2400" dirty="0" smtClean="0">
                <a:solidFill>
                  <a:schemeClr val="tx1"/>
                </a:solidFill>
              </a:rPr>
              <a:t>Non mi riesce!</a:t>
            </a:r>
            <a:endParaRPr lang="it-IT" sz="2400" dirty="0">
              <a:solidFill>
                <a:schemeClr val="tx1"/>
              </a:solidFill>
            </a:endParaRPr>
          </a:p>
        </p:txBody>
      </p:sp>
      <p:pic>
        <p:nvPicPr>
          <p:cNvPr id="18" name="Picture 3" descr="D:\Utente\Pictures\Vaffa\fulmine2xm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363875">
            <a:off x="6554869" y="3598862"/>
            <a:ext cx="2161092" cy="2935048"/>
          </a:xfrm>
          <a:prstGeom prst="rect">
            <a:avLst/>
          </a:prstGeom>
          <a:noFill/>
        </p:spPr>
      </p:pic>
      <p:pic>
        <p:nvPicPr>
          <p:cNvPr id="11" name="Picture 7" descr="C:\Users\User\Desktop\freccia088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3801" y="6171997"/>
            <a:ext cx="1214413" cy="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2">
            <a:hlinkClick r:id="" action="ppaction://noaction"/>
          </p:cNvPr>
          <p:cNvSpPr txBox="1"/>
          <p:nvPr/>
        </p:nvSpPr>
        <p:spPr>
          <a:xfrm>
            <a:off x="1183486" y="6511931"/>
            <a:ext cx="864096" cy="21544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14" action="ppaction://hlinksldjump"/>
              </a:rPr>
              <a:t>SOMMARIO</a:t>
            </a:r>
            <a:endParaRPr lang="it-IT" sz="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6789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sndAc>
          <p:endSnd/>
        </p:sndAc>
      </p:transition>
    </mc:Choice>
    <mc:Fallback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Utente\Desktop\Trovaroba\Salvataggio\Varie\Egittone\Lab\Laboratorio\Ancient Egypt\immagini monumneti vari\188 egitto 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0283" y="-67965"/>
            <a:ext cx="9666820" cy="711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sehaisetediluce.it/papir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476" y="229604"/>
            <a:ext cx="8858312" cy="6278728"/>
          </a:xfrm>
          <a:prstGeom prst="rect">
            <a:avLst/>
          </a:prstGeom>
          <a:noFill/>
        </p:spPr>
      </p:pic>
      <p:sp>
        <p:nvSpPr>
          <p:cNvPr id="13" name="CasellaDiTesto 12"/>
          <p:cNvSpPr txBox="1"/>
          <p:nvPr/>
        </p:nvSpPr>
        <p:spPr>
          <a:xfrm>
            <a:off x="1169822" y="2426415"/>
            <a:ext cx="67866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it-IT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utente\Desktop\studenti al abnco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89680" y="5357826"/>
            <a:ext cx="1470240" cy="865394"/>
          </a:xfrm>
          <a:prstGeom prst="rect">
            <a:avLst/>
          </a:prstGeom>
          <a:noFill/>
        </p:spPr>
      </p:pic>
      <p:sp>
        <p:nvSpPr>
          <p:cNvPr id="16" name="CasellaDiTesto 27"/>
          <p:cNvSpPr txBox="1">
            <a:spLocks noChangeArrowheads="1"/>
          </p:cNvSpPr>
          <p:nvPr/>
        </p:nvSpPr>
        <p:spPr bwMode="auto">
          <a:xfrm>
            <a:off x="838665" y="1076870"/>
            <a:ext cx="727280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60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iner Hand ITC" pitchFamily="66" charset="0"/>
                <a:cs typeface="Times New Roman" pitchFamily="18" charset="0"/>
              </a:rPr>
              <a:t>Antico  Egitto</a:t>
            </a:r>
          </a:p>
        </p:txBody>
      </p:sp>
      <p:sp>
        <p:nvSpPr>
          <p:cNvPr id="2" name="Rectangle 1"/>
          <p:cNvSpPr/>
          <p:nvPr/>
        </p:nvSpPr>
        <p:spPr>
          <a:xfrm>
            <a:off x="816443" y="2490767"/>
            <a:ext cx="78013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000" b="1" i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Un </a:t>
            </a:r>
            <a:r>
              <a:rPr lang="it-IT" sz="2000" b="1" i="1" dirty="0" smtClean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Laboratorio unico</a:t>
            </a:r>
            <a:r>
              <a:rPr lang="it-IT" sz="2000" b="1" i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  <a:r>
              <a:rPr lang="it-IT" sz="2000" b="1" i="1" dirty="0" smtClean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per la speciale ambientazione… 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000" b="1" i="1" dirty="0" smtClean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che, fra l’altro, solletica </a:t>
            </a:r>
            <a:r>
              <a:rPr lang="it-IT" sz="2000" b="1" i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un </a:t>
            </a:r>
            <a:r>
              <a:rPr lang="it-IT" sz="2000" b="1" i="1" dirty="0" smtClean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po’ tutti i sensi, 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000" b="1" i="1" dirty="0" smtClean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e che ha attirato anche l’interesse della rivista specialistica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000" b="1" i="1" dirty="0" smtClean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«Egittologia.net magazine» 2012/2013 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000" b="1" i="1" dirty="0" smtClean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con le  egittologhe dottoresse </a:t>
            </a:r>
            <a:r>
              <a:rPr lang="it-IT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Mila </a:t>
            </a:r>
            <a:r>
              <a:rPr lang="it-IT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Alvarez e Irene </a:t>
            </a:r>
            <a:r>
              <a:rPr lang="it-IT" sz="2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Morfini</a:t>
            </a:r>
            <a:r>
              <a:rPr lang="it-IT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che hanno recensito la «Tomba».</a:t>
            </a:r>
            <a:endParaRPr lang="it-IT" sz="2000" b="1" i="1" dirty="0">
              <a:solidFill>
                <a:schemeClr val="bg1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9" name="Picture 8" descr="F:\Pictures\personal\matita%204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880096" y="1388293"/>
            <a:ext cx="919417" cy="1042548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-258602" y="-67965"/>
            <a:ext cx="9655139" cy="7118808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1004" y="436513"/>
            <a:ext cx="4392488" cy="614374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"/>
          <p:cNvSpPr/>
          <p:nvPr/>
        </p:nvSpPr>
        <p:spPr>
          <a:xfrm>
            <a:off x="1824112" y="1086040"/>
            <a:ext cx="7801375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sz="2000" b="1" i="1" dirty="0">
              <a:solidFill>
                <a:schemeClr val="bg1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1026" name="Picture 2" descr="C:\Users\User\Desktop\FRECCIUA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4099" y="3939175"/>
            <a:ext cx="1391183" cy="87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Frecce (102)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1491" y="3864162"/>
            <a:ext cx="1290794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User\Desktop\freccia088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3801" y="6171997"/>
            <a:ext cx="1214413" cy="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2">
            <a:hlinkClick r:id="" action="ppaction://noaction"/>
          </p:cNvPr>
          <p:cNvSpPr txBox="1"/>
          <p:nvPr/>
        </p:nvSpPr>
        <p:spPr>
          <a:xfrm>
            <a:off x="1183486" y="6511931"/>
            <a:ext cx="864096" cy="215444"/>
          </a:xfrm>
          <a:prstGeom prst="rect">
            <a:avLst/>
          </a:prstGeom>
          <a:blipFill>
            <a:blip r:embed="rId11" cstate="print"/>
            <a:tile tx="0" ty="0" sx="100000" sy="100000" flip="none" algn="tl"/>
          </a:blip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12" action="ppaction://hlinksldjump"/>
              </a:rPr>
              <a:t>SOMMARIO</a:t>
            </a:r>
            <a:endParaRPr lang="it-IT" sz="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1129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sndAc>
          <p:endSnd/>
        </p:sndAc>
      </p:transition>
    </mc:Choice>
    <mc:Fallback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6" presetClass="entr" presetSubtype="32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1" presetClass="entr" presetSubtype="0" fill="hold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uomo 3.gif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15206" y="6500834"/>
            <a:ext cx="785765" cy="357166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2" descr="http://www.sehaisetediluce.it/papir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969" y="111941"/>
            <a:ext cx="8745747" cy="6300565"/>
          </a:xfrm>
          <a:prstGeom prst="rect">
            <a:avLst/>
          </a:prstGeom>
          <a:noFill/>
        </p:spPr>
      </p:pic>
      <p:sp>
        <p:nvSpPr>
          <p:cNvPr id="17" name="Fumetto 3 16"/>
          <p:cNvSpPr/>
          <p:nvPr/>
        </p:nvSpPr>
        <p:spPr>
          <a:xfrm flipH="1">
            <a:off x="2910289" y="1101480"/>
            <a:ext cx="4864616" cy="1584176"/>
          </a:xfrm>
          <a:prstGeom prst="wedgeEllipseCallout">
            <a:avLst>
              <a:gd name="adj1" fmla="val 53777"/>
              <a:gd name="adj2" fmla="val 11601"/>
            </a:avLst>
          </a:prstGeom>
          <a:solidFill>
            <a:schemeClr val="bg1">
              <a:lumMod val="95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b="1" i="1" dirty="0" smtClean="0">
              <a:solidFill>
                <a:srgbClr val="002060"/>
              </a:solidFill>
            </a:endParaRPr>
          </a:p>
          <a:p>
            <a:pPr algn="ctr"/>
            <a:endParaRPr lang="it-IT" sz="2400" b="1" i="1" dirty="0">
              <a:solidFill>
                <a:srgbClr val="002060"/>
              </a:solidFill>
            </a:endParaRPr>
          </a:p>
          <a:p>
            <a:pPr algn="ctr"/>
            <a:endParaRPr lang="it-IT" sz="2400" b="1" i="1" dirty="0" smtClean="0">
              <a:solidFill>
                <a:srgbClr val="002060"/>
              </a:solidFill>
            </a:endParaRPr>
          </a:p>
          <a:p>
            <a:pPr algn="ctr"/>
            <a:endParaRPr lang="it-IT" sz="2400" b="1" i="1" dirty="0">
              <a:solidFill>
                <a:srgbClr val="002060"/>
              </a:solidFill>
            </a:endParaRPr>
          </a:p>
          <a:p>
            <a:pPr algn="ctr"/>
            <a:endParaRPr lang="it-IT" sz="2400" b="1" i="1" dirty="0" smtClean="0">
              <a:solidFill>
                <a:srgbClr val="002060"/>
              </a:solidFill>
            </a:endParaRPr>
          </a:p>
          <a:p>
            <a:r>
              <a:rPr lang="it-IT" sz="2000" b="1" i="1" dirty="0">
                <a:solidFill>
                  <a:srgbClr val="002060"/>
                </a:solidFill>
              </a:rPr>
              <a:t>O</a:t>
            </a:r>
            <a:r>
              <a:rPr lang="it-IT" sz="2000" b="1" i="1" dirty="0" smtClean="0">
                <a:solidFill>
                  <a:srgbClr val="002060"/>
                </a:solidFill>
              </a:rPr>
              <a:t>ra vi lascio alle  nuove guide, </a:t>
            </a:r>
          </a:p>
          <a:p>
            <a:r>
              <a:rPr lang="it-IT" sz="2000" b="1" i="1" dirty="0" smtClean="0">
                <a:solidFill>
                  <a:srgbClr val="002060"/>
                </a:solidFill>
              </a:rPr>
              <a:t>pronte per condurvi  </a:t>
            </a:r>
            <a:r>
              <a:rPr lang="it-IT" sz="2000" b="1" i="1" dirty="0" err="1" smtClean="0">
                <a:solidFill>
                  <a:srgbClr val="002060"/>
                </a:solidFill>
              </a:rPr>
              <a:t>in…</a:t>
            </a:r>
            <a:endParaRPr lang="it-IT" sz="2000" b="1" i="1" dirty="0" smtClean="0">
              <a:solidFill>
                <a:srgbClr val="002060"/>
              </a:solidFill>
            </a:endParaRPr>
          </a:p>
          <a:p>
            <a:pPr algn="ctr"/>
            <a:endParaRPr lang="it-IT" sz="2400" b="1" i="1" dirty="0" smtClean="0">
              <a:solidFill>
                <a:srgbClr val="002060"/>
              </a:solidFill>
            </a:endParaRPr>
          </a:p>
          <a:p>
            <a:pPr algn="ctr"/>
            <a:endParaRPr lang="it-IT" sz="2400" b="1" i="1" dirty="0" smtClean="0">
              <a:solidFill>
                <a:srgbClr val="002060"/>
              </a:solidFill>
            </a:endParaRPr>
          </a:p>
          <a:p>
            <a:pPr algn="ctr"/>
            <a:endParaRPr lang="it-IT" sz="2400" b="1" i="1" dirty="0" smtClean="0">
              <a:solidFill>
                <a:srgbClr val="002060"/>
              </a:solidFill>
            </a:endParaRPr>
          </a:p>
          <a:p>
            <a:pPr algn="ctr"/>
            <a:endParaRPr lang="it-IT" sz="2400" b="1" i="1" dirty="0" smtClean="0">
              <a:solidFill>
                <a:srgbClr val="002060"/>
              </a:solidFill>
            </a:endParaRPr>
          </a:p>
          <a:p>
            <a:pPr algn="ctr"/>
            <a:endParaRPr lang="it-IT" sz="2400" b="1" i="1" dirty="0">
              <a:solidFill>
                <a:srgbClr val="002060"/>
              </a:solidFill>
            </a:endParaRPr>
          </a:p>
        </p:txBody>
      </p:sp>
      <p:pic>
        <p:nvPicPr>
          <p:cNvPr id="16" name="Picture 6" descr="F:\Pictures\Dia Computer\immagini buffe\sfinge brillante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3650" y="4153378"/>
            <a:ext cx="4896700" cy="137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Giuseppe Verdi - Aida - Marcia Trionfale (Triumphal March)&amp;rlm;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9">
            <a:lum bright="-100000" contrast="-100000"/>
          </a:blip>
          <a:stretch>
            <a:fillRect/>
          </a:stretch>
        </p:blipFill>
        <p:spPr>
          <a:xfrm>
            <a:off x="7774905" y="5860994"/>
            <a:ext cx="0" cy="0"/>
          </a:xfrm>
          <a:prstGeom prst="rect">
            <a:avLst/>
          </a:prstGeom>
        </p:spPr>
      </p:pic>
      <p:pic>
        <p:nvPicPr>
          <p:cNvPr id="18" name="Cristina D&amp;#39;Avena - Che baby sitter questa mummia!&amp;rlm;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0"/>
          <a:stretch>
            <a:fillRect/>
          </a:stretch>
        </p:blipFill>
        <p:spPr>
          <a:xfrm>
            <a:off x="9715536" y="5643578"/>
            <a:ext cx="0" cy="0"/>
          </a:xfrm>
          <a:prstGeom prst="rect">
            <a:avLst/>
          </a:prstGeom>
        </p:spPr>
      </p:pic>
      <p:sp>
        <p:nvSpPr>
          <p:cNvPr id="22" name="Rectangle 1"/>
          <p:cNvSpPr/>
          <p:nvPr/>
        </p:nvSpPr>
        <p:spPr>
          <a:xfrm>
            <a:off x="753821" y="2733947"/>
            <a:ext cx="780137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000" b="1" i="1" dirty="0" smtClean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Il Laboratorio  dal 2012 è inserito nei percorsi didattici del 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000" b="1" i="1" dirty="0" smtClean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CRED – Centro di Ricerca Didattica ed Educativa 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000" b="1" i="1" dirty="0" smtClean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del Comune di Livorno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000" b="1" i="1" dirty="0" smtClean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e partecipa al Settembre Pedagogico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000" b="1" i="1" dirty="0" smtClean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promosso e organizzato dal  Comune  sopracitato.</a:t>
            </a:r>
            <a:endParaRPr lang="it-IT" sz="2000" b="1" i="1" dirty="0">
              <a:solidFill>
                <a:schemeClr val="bg1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23" name="Picture 8" descr="F:\Pictures\personal\matita%204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1048066" y="1249763"/>
            <a:ext cx="1540836" cy="1747189"/>
          </a:xfrm>
          <a:prstGeom prst="rect">
            <a:avLst/>
          </a:prstGeom>
          <a:noFill/>
        </p:spPr>
      </p:pic>
      <p:sp>
        <p:nvSpPr>
          <p:cNvPr id="21" name="CasellaDiTesto 27"/>
          <p:cNvSpPr txBox="1">
            <a:spLocks noChangeArrowheads="1"/>
          </p:cNvSpPr>
          <p:nvPr/>
        </p:nvSpPr>
        <p:spPr bwMode="auto">
          <a:xfrm>
            <a:off x="935596" y="2921168"/>
            <a:ext cx="727280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60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iner Hand ITC" pitchFamily="66" charset="0"/>
                <a:cs typeface="Times New Roman" pitchFamily="18" charset="0"/>
              </a:rPr>
              <a:t>Antico  Egitto</a:t>
            </a:r>
          </a:p>
        </p:txBody>
      </p:sp>
      <p:pic>
        <p:nvPicPr>
          <p:cNvPr id="15" name="Picture 7" descr="C:\Users\User\Desktop\freccia088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3801" y="6171997"/>
            <a:ext cx="1214413" cy="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asellaDiTesto 12">
            <a:hlinkClick r:id="" action="ppaction://noaction"/>
          </p:cNvPr>
          <p:cNvSpPr txBox="1"/>
          <p:nvPr/>
        </p:nvSpPr>
        <p:spPr>
          <a:xfrm>
            <a:off x="1183486" y="6511931"/>
            <a:ext cx="864096" cy="215444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r Hand ITC" pitchFamily="66" charset="0"/>
                <a:hlinkClick r:id="rId13" action="ppaction://hlinksldjump"/>
              </a:rPr>
              <a:t>SOMMARIO</a:t>
            </a:r>
            <a:endParaRPr lang="it-IT" sz="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1329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>
        <p:sndAc>
          <p:endSnd/>
        </p:sndAc>
      </p:transition>
    </mc:Choice>
    <mc:Fallback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xit" presetSubtype="21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numSld="7" showWhenStopped="0">
                <p:cTn id="5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video>
              <p:cMediaNode numSld="3" showWhenStopped="0">
                <p:cTn id="59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7" grpId="0" animBg="1"/>
      <p:bldP spid="21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9971</TotalTime>
  <Words>1463</Words>
  <Application>Microsoft Office PowerPoint</Application>
  <PresentationFormat>Presentazione su schermo (4:3)</PresentationFormat>
  <Paragraphs>636</Paragraphs>
  <Slides>36</Slides>
  <Notes>17</Notes>
  <HiddenSlides>0</HiddenSlides>
  <MMClips>5</MMClips>
  <ScaleCrop>false</ScaleCrop>
  <HeadingPairs>
    <vt:vector size="4" baseType="variant">
      <vt:variant>
        <vt:lpstr>Tema</vt:lpstr>
      </vt:variant>
      <vt:variant>
        <vt:i4>3</vt:i4>
      </vt:variant>
      <vt:variant>
        <vt:lpstr>Titoli diapositive</vt:lpstr>
      </vt:variant>
      <vt:variant>
        <vt:i4>36</vt:i4>
      </vt:variant>
    </vt:vector>
  </HeadingPairs>
  <TitlesOfParts>
    <vt:vector size="39" baseType="lpstr">
      <vt:lpstr>Tema di Office</vt:lpstr>
      <vt:lpstr>1_Personalizza struttura</vt:lpstr>
      <vt:lpstr>Personalizza struttura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Utente</dc:creator>
  <cp:lastModifiedBy>Camilla</cp:lastModifiedBy>
  <cp:revision>1150</cp:revision>
  <dcterms:created xsi:type="dcterms:W3CDTF">2009-07-25T17:16:08Z</dcterms:created>
  <dcterms:modified xsi:type="dcterms:W3CDTF">2014-12-01T21:33:58Z</dcterms:modified>
</cp:coreProperties>
</file>